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1"/>
  </p:notesMasterIdLst>
  <p:handoutMasterIdLst>
    <p:handoutMasterId r:id="rId22"/>
  </p:handoutMasterIdLst>
  <p:sldIdLst>
    <p:sldId id="2435" r:id="rId5"/>
    <p:sldId id="258" r:id="rId6"/>
    <p:sldId id="259" r:id="rId7"/>
    <p:sldId id="2432" r:id="rId8"/>
    <p:sldId id="2439" r:id="rId9"/>
    <p:sldId id="2433" r:id="rId10"/>
    <p:sldId id="2440" r:id="rId11"/>
    <p:sldId id="2441" r:id="rId12"/>
    <p:sldId id="260" r:id="rId13"/>
    <p:sldId id="2442" r:id="rId14"/>
    <p:sldId id="2443" r:id="rId15"/>
    <p:sldId id="262" r:id="rId16"/>
    <p:sldId id="2445" r:id="rId17"/>
    <p:sldId id="2446" r:id="rId18"/>
    <p:sldId id="2447" r:id="rId19"/>
    <p:sldId id="2436" r:id="rId20"/>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BDAD3"/>
    <a:srgbClr val="1F3C54"/>
    <a:srgbClr val="9EC8B9"/>
    <a:srgbClr val="194745"/>
    <a:srgbClr val="5C8374"/>
    <a:srgbClr val="092635"/>
    <a:srgbClr val="0D2636"/>
    <a:srgbClr val="1872D9"/>
    <a:srgbClr val="00AC47"/>
    <a:srgbClr val="F56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15" autoAdjust="0"/>
    <p:restoredTop sz="94584" autoAdjust="0"/>
  </p:normalViewPr>
  <p:slideViewPr>
    <p:cSldViewPr snapToGrid="0">
      <p:cViewPr varScale="1">
        <p:scale>
          <a:sx n="70" d="100"/>
          <a:sy n="70" d="100"/>
        </p:scale>
        <p:origin x="572" y="32"/>
      </p:cViewPr>
      <p:guideLst>
        <p:guide orient="horz" pos="2160"/>
        <p:guide pos="3840"/>
      </p:guideLst>
    </p:cSldViewPr>
  </p:slideViewPr>
  <p:notesTextViewPr>
    <p:cViewPr>
      <p:scale>
        <a:sx n="1" d="1"/>
        <a:sy n="1" d="1"/>
      </p:scale>
      <p:origin x="0" y="0"/>
    </p:cViewPr>
  </p:notesTextViewPr>
  <p:notesViewPr>
    <p:cSldViewPr snapToGrid="0">
      <p:cViewPr varScale="1">
        <p:scale>
          <a:sx n="88" d="100"/>
          <a:sy n="88" d="100"/>
        </p:scale>
        <p:origin x="2766"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Feuille_de_calcul_Microsoft_Excel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manualLayout>
          <c:layoutTarget val="inner"/>
          <c:xMode val="edge"/>
          <c:yMode val="edge"/>
          <c:x val="7.596410244722572E-2"/>
          <c:y val="7.413896179644211E-2"/>
          <c:w val="0.90519624992565961"/>
          <c:h val="0.81628565179352586"/>
        </c:manualLayout>
      </c:layout>
      <c:lineChart>
        <c:grouping val="standard"/>
        <c:varyColors val="0"/>
        <c:ser>
          <c:idx val="0"/>
          <c:order val="0"/>
          <c:tx>
            <c:strRef>
              <c:f>Feuil1!$B$1</c:f>
              <c:strCache>
                <c:ptCount val="1"/>
                <c:pt idx="0">
                  <c:v>Using of ICT</c:v>
                </c:pt>
              </c:strCache>
            </c:strRef>
          </c:tx>
          <c:spPr>
            <a:ln w="28575" cap="rnd">
              <a:solidFill>
                <a:srgbClr val="1B4242"/>
              </a:solidFill>
              <a:round/>
            </a:ln>
            <a:effectLst/>
          </c:spPr>
          <c:marker>
            <c:symbol val="none"/>
          </c:marker>
          <c:cat>
            <c:numRef>
              <c:f>Feuil1!$A$2:$A$8</c:f>
              <c:numCache>
                <c:formatCode>General</c:formatCode>
                <c:ptCount val="7"/>
                <c:pt idx="0">
                  <c:v>1995</c:v>
                </c:pt>
                <c:pt idx="1">
                  <c:v>2000</c:v>
                </c:pt>
                <c:pt idx="2">
                  <c:v>2005</c:v>
                </c:pt>
                <c:pt idx="3">
                  <c:v>2010</c:v>
                </c:pt>
                <c:pt idx="4">
                  <c:v>2015</c:v>
                </c:pt>
                <c:pt idx="5">
                  <c:v>2020</c:v>
                </c:pt>
                <c:pt idx="6">
                  <c:v>2025</c:v>
                </c:pt>
              </c:numCache>
            </c:numRef>
          </c:cat>
          <c:val>
            <c:numRef>
              <c:f>Feuil1!$B$2:$B$8</c:f>
              <c:numCache>
                <c:formatCode>0%</c:formatCode>
                <c:ptCount val="7"/>
                <c:pt idx="0">
                  <c:v>0.01</c:v>
                </c:pt>
                <c:pt idx="1">
                  <c:v>0.1</c:v>
                </c:pt>
                <c:pt idx="2">
                  <c:v>0.24</c:v>
                </c:pt>
                <c:pt idx="3">
                  <c:v>0.48</c:v>
                </c:pt>
                <c:pt idx="4">
                  <c:v>0.56999999999999995</c:v>
                </c:pt>
                <c:pt idx="5">
                  <c:v>0.82</c:v>
                </c:pt>
              </c:numCache>
            </c:numRef>
          </c:val>
          <c:smooth val="0"/>
        </c:ser>
        <c:dLbls>
          <c:showLegendKey val="0"/>
          <c:showVal val="0"/>
          <c:showCatName val="0"/>
          <c:showSerName val="0"/>
          <c:showPercent val="0"/>
          <c:showBubbleSize val="0"/>
        </c:dLbls>
        <c:smooth val="0"/>
        <c:axId val="1110687360"/>
        <c:axId val="1110678112"/>
      </c:lineChart>
      <c:catAx>
        <c:axId val="1110687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110678112"/>
        <c:crosses val="autoZero"/>
        <c:auto val="1"/>
        <c:lblAlgn val="ctr"/>
        <c:lblOffset val="100"/>
        <c:noMultiLvlLbl val="0"/>
      </c:catAx>
      <c:valAx>
        <c:axId val="1110678112"/>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11068736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421E98-162A-4ADC-8FCE-38EEA47110AC}"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en-US"/>
        </a:p>
      </dgm:t>
    </dgm:pt>
    <dgm:pt modelId="{FBFCE428-5C80-460D-A193-7C61AF84AD16}">
      <dgm:prSet phldrT="[Texte]"/>
      <dgm:spPr>
        <a:gradFill flip="none" rotWithShape="1">
          <a:gsLst>
            <a:gs pos="0">
              <a:srgbClr val="092635">
                <a:alpha val="80000"/>
              </a:srgbClr>
            </a:gs>
            <a:gs pos="49000">
              <a:srgbClr val="5C8374">
                <a:alpha val="80000"/>
              </a:srgbClr>
            </a:gs>
            <a:gs pos="100000">
              <a:srgbClr val="9EC8B9">
                <a:alpha val="80000"/>
              </a:srgbClr>
            </a:gs>
          </a:gsLst>
          <a:path path="rect">
            <a:fillToRect l="100000" t="100000"/>
          </a:path>
          <a:tileRect r="-100000" b="-100000"/>
        </a:gradFill>
        <a:ln>
          <a:solidFill>
            <a:srgbClr val="9EC8B9"/>
          </a:solidFill>
        </a:ln>
      </dgm:spPr>
      <dgm:t>
        <a:bodyPr/>
        <a:lstStyle/>
        <a:p>
          <a:pPr rtl="0"/>
          <a:r>
            <a:rPr lang="fr-FR" b="1" dirty="0" smtClean="0">
              <a:solidFill>
                <a:srgbClr val="092635"/>
              </a:solidFill>
              <a:latin typeface="+mj-lt"/>
            </a:rPr>
            <a:t>GIT &amp; GITHUB</a:t>
          </a:r>
          <a:endParaRPr lang="en-US" b="1" dirty="0">
            <a:solidFill>
              <a:srgbClr val="092635"/>
            </a:solidFill>
            <a:latin typeface="+mj-lt"/>
          </a:endParaRPr>
        </a:p>
      </dgm:t>
    </dgm:pt>
    <dgm:pt modelId="{811D488C-5996-4DF8-BCF6-B16B7D624D02}" type="parTrans" cxnId="{B587370A-0189-4837-9CAC-A57718763D2F}">
      <dgm:prSet/>
      <dgm:spPr/>
      <dgm:t>
        <a:bodyPr/>
        <a:lstStyle/>
        <a:p>
          <a:endParaRPr lang="en-US"/>
        </a:p>
      </dgm:t>
    </dgm:pt>
    <dgm:pt modelId="{0528FF19-14C4-459B-B4F3-9DA23D3D0FAF}" type="sibTrans" cxnId="{B587370A-0189-4837-9CAC-A57718763D2F}">
      <dgm:prSet/>
      <dgm:spPr/>
      <dgm:t>
        <a:bodyPr/>
        <a:lstStyle/>
        <a:p>
          <a:endParaRPr lang="en-US"/>
        </a:p>
      </dgm:t>
    </dgm:pt>
    <dgm:pt modelId="{BD057303-8520-4B0C-BDBD-031A7AE19FFB}">
      <dgm:prSet phldrT="[Texte]" custT="1"/>
      <dgm:spPr>
        <a:gradFill flip="none" rotWithShape="1">
          <a:gsLst>
            <a:gs pos="0">
              <a:srgbClr val="092635">
                <a:alpha val="80000"/>
              </a:srgbClr>
            </a:gs>
            <a:gs pos="49000">
              <a:srgbClr val="5C8374">
                <a:alpha val="80000"/>
              </a:srgbClr>
            </a:gs>
            <a:gs pos="100000">
              <a:srgbClr val="9EC8B9">
                <a:alpha val="80000"/>
              </a:srgbClr>
            </a:gs>
          </a:gsLst>
          <a:path path="rect">
            <a:fillToRect l="100000" t="100000"/>
          </a:path>
          <a:tileRect r="-100000" b="-100000"/>
        </a:gradFill>
        <a:ln>
          <a:solidFill>
            <a:srgbClr val="9EC8B9"/>
          </a:solidFill>
        </a:ln>
      </dgm:spPr>
      <dgm:t>
        <a:bodyPr/>
        <a:lstStyle/>
        <a:p>
          <a:r>
            <a:rPr lang="en-US" sz="2400" b="1" u="none" dirty="0" smtClean="0">
              <a:solidFill>
                <a:srgbClr val="092635"/>
              </a:solidFill>
              <a:effectLst/>
              <a:latin typeface="+mn-lt"/>
            </a:rPr>
            <a:t>Git</a:t>
          </a:r>
          <a:r>
            <a:rPr lang="en-US" sz="2000" b="1" dirty="0" smtClean="0">
              <a:solidFill>
                <a:srgbClr val="092635"/>
              </a:solidFill>
              <a:latin typeface="+mj-lt"/>
            </a:rPr>
            <a:t> </a:t>
          </a:r>
          <a:r>
            <a:rPr lang="en-US" sz="2000" b="0" dirty="0" smtClean="0">
              <a:solidFill>
                <a:srgbClr val="092635"/>
              </a:solidFill>
              <a:latin typeface="+mj-lt"/>
            </a:rPr>
            <a:t>is a fundamental aspect of collaborative software development that serves as a distributed version control system (DVCS) that plays a pivotal role in tracking changes efficiently.</a:t>
          </a:r>
          <a:endParaRPr lang="en-US" sz="2000" b="0" dirty="0">
            <a:solidFill>
              <a:srgbClr val="092635"/>
            </a:solidFill>
            <a:latin typeface="+mj-lt"/>
          </a:endParaRPr>
        </a:p>
      </dgm:t>
    </dgm:pt>
    <dgm:pt modelId="{56148B87-5229-40A0-AB88-667BBE0B4EFC}" type="parTrans" cxnId="{45E52FC5-CA0C-4A6D-A7B7-8363B9A07977}">
      <dgm:prSet/>
      <dgm:spPr/>
      <dgm:t>
        <a:bodyPr/>
        <a:lstStyle/>
        <a:p>
          <a:endParaRPr lang="en-US"/>
        </a:p>
      </dgm:t>
    </dgm:pt>
    <dgm:pt modelId="{B164698B-40EB-429D-ABFA-8BCFF81B444E}" type="sibTrans" cxnId="{45E52FC5-CA0C-4A6D-A7B7-8363B9A07977}">
      <dgm:prSet/>
      <dgm:spPr/>
      <dgm:t>
        <a:bodyPr/>
        <a:lstStyle/>
        <a:p>
          <a:endParaRPr lang="en-US"/>
        </a:p>
      </dgm:t>
    </dgm:pt>
    <dgm:pt modelId="{B1B8D129-BC09-46F6-8E9B-D6363850B405}">
      <dgm:prSet phldrT="[Texte]" custT="1"/>
      <dgm:spPr>
        <a:gradFill flip="none" rotWithShape="1">
          <a:gsLst>
            <a:gs pos="0">
              <a:srgbClr val="092635">
                <a:alpha val="80000"/>
              </a:srgbClr>
            </a:gs>
            <a:gs pos="49000">
              <a:srgbClr val="5C8374">
                <a:alpha val="80000"/>
              </a:srgbClr>
            </a:gs>
            <a:gs pos="100000">
              <a:srgbClr val="9EC8B9">
                <a:alpha val="80000"/>
              </a:srgbClr>
            </a:gs>
          </a:gsLst>
          <a:path path="rect">
            <a:fillToRect l="100000" t="100000"/>
          </a:path>
          <a:tileRect r="-100000" b="-100000"/>
        </a:gradFill>
        <a:ln>
          <a:solidFill>
            <a:srgbClr val="9EC8B9"/>
          </a:solidFill>
        </a:ln>
      </dgm:spPr>
      <dgm:t>
        <a:bodyPr/>
        <a:lstStyle/>
        <a:p>
          <a:r>
            <a:rPr lang="en-US" sz="2400" b="1" dirty="0" smtClean="0">
              <a:solidFill>
                <a:srgbClr val="092635"/>
              </a:solidFill>
            </a:rPr>
            <a:t>GitHub</a:t>
          </a:r>
          <a:r>
            <a:rPr lang="en-US" sz="1400" dirty="0" smtClean="0">
              <a:solidFill>
                <a:srgbClr val="092635"/>
              </a:solidFill>
            </a:rPr>
            <a:t>,</a:t>
          </a:r>
          <a:r>
            <a:rPr lang="en-US" sz="1800" dirty="0" smtClean="0">
              <a:solidFill>
                <a:srgbClr val="092635"/>
              </a:solidFill>
              <a:latin typeface="+mj-lt"/>
            </a:rPr>
            <a:t> built around Git, is a web-based platform that significantly enhances collaborative software development. It acts as a centralized hub for version-controlled code repositories, providing tools for collaboration, code review, and issue tracking</a:t>
          </a:r>
          <a:r>
            <a:rPr lang="en-US" sz="1400" dirty="0" smtClean="0">
              <a:solidFill>
                <a:srgbClr val="092635"/>
              </a:solidFill>
            </a:rPr>
            <a:t>.</a:t>
          </a:r>
          <a:endParaRPr lang="en-US" sz="1400" dirty="0">
            <a:solidFill>
              <a:srgbClr val="092635"/>
            </a:solidFill>
          </a:endParaRPr>
        </a:p>
      </dgm:t>
    </dgm:pt>
    <dgm:pt modelId="{B0F9902F-7996-4EC0-A05E-8034E4B931B0}" type="parTrans" cxnId="{FD6BC9E1-20EB-4EA4-86C1-CD896E02ABB0}">
      <dgm:prSet/>
      <dgm:spPr/>
      <dgm:t>
        <a:bodyPr/>
        <a:lstStyle/>
        <a:p>
          <a:endParaRPr lang="en-US"/>
        </a:p>
      </dgm:t>
    </dgm:pt>
    <dgm:pt modelId="{1C591C69-7284-4F35-BDF9-3124A3C9F3B3}" type="sibTrans" cxnId="{FD6BC9E1-20EB-4EA4-86C1-CD896E02ABB0}">
      <dgm:prSet/>
      <dgm:spPr/>
      <dgm:t>
        <a:bodyPr/>
        <a:lstStyle/>
        <a:p>
          <a:endParaRPr lang="en-US"/>
        </a:p>
      </dgm:t>
    </dgm:pt>
    <dgm:pt modelId="{D76867C9-BF8C-4B73-9515-E0D56123CF69}" type="pres">
      <dgm:prSet presAssocID="{7B421E98-162A-4ADC-8FCE-38EEA47110AC}" presName="Name0" presStyleCnt="0">
        <dgm:presLayoutVars>
          <dgm:chPref val="1"/>
          <dgm:dir/>
          <dgm:animOne val="branch"/>
          <dgm:animLvl val="lvl"/>
          <dgm:resizeHandles/>
        </dgm:presLayoutVars>
      </dgm:prSet>
      <dgm:spPr/>
      <dgm:t>
        <a:bodyPr/>
        <a:lstStyle/>
        <a:p>
          <a:endParaRPr lang="en-US"/>
        </a:p>
      </dgm:t>
    </dgm:pt>
    <dgm:pt modelId="{0C47983F-11FC-4480-B020-CB839E8524F6}" type="pres">
      <dgm:prSet presAssocID="{FBFCE428-5C80-460D-A193-7C61AF84AD16}" presName="vertOne" presStyleCnt="0"/>
      <dgm:spPr/>
    </dgm:pt>
    <dgm:pt modelId="{E9ED1C0A-F0A2-4B06-BFE7-E98DA4136DDF}" type="pres">
      <dgm:prSet presAssocID="{FBFCE428-5C80-460D-A193-7C61AF84AD16}" presName="txOne" presStyleLbl="node0" presStyleIdx="0" presStyleCnt="1" custLinFactNeighborX="404" custLinFactNeighborY="17102">
        <dgm:presLayoutVars>
          <dgm:chPref val="3"/>
        </dgm:presLayoutVars>
      </dgm:prSet>
      <dgm:spPr/>
      <dgm:t>
        <a:bodyPr/>
        <a:lstStyle/>
        <a:p>
          <a:endParaRPr lang="en-US"/>
        </a:p>
      </dgm:t>
    </dgm:pt>
    <dgm:pt modelId="{96E3736A-0880-4442-9BB2-BAED6EF2344F}" type="pres">
      <dgm:prSet presAssocID="{FBFCE428-5C80-460D-A193-7C61AF84AD16}" presName="parTransOne" presStyleCnt="0"/>
      <dgm:spPr/>
    </dgm:pt>
    <dgm:pt modelId="{A15184B3-3DE2-43DB-9C7E-65A99D7AE45B}" type="pres">
      <dgm:prSet presAssocID="{FBFCE428-5C80-460D-A193-7C61AF84AD16}" presName="horzOne" presStyleCnt="0"/>
      <dgm:spPr/>
    </dgm:pt>
    <dgm:pt modelId="{52CB129F-7A69-443C-B0DC-6121B83B67F7}" type="pres">
      <dgm:prSet presAssocID="{BD057303-8520-4B0C-BDBD-031A7AE19FFB}" presName="vertTwo" presStyleCnt="0"/>
      <dgm:spPr/>
    </dgm:pt>
    <dgm:pt modelId="{8C2A3F1C-1C71-4F77-B008-9A7050F0E752}" type="pres">
      <dgm:prSet presAssocID="{BD057303-8520-4B0C-BDBD-031A7AE19FFB}" presName="txTwo" presStyleLbl="node2" presStyleIdx="0" presStyleCnt="2">
        <dgm:presLayoutVars>
          <dgm:chPref val="3"/>
        </dgm:presLayoutVars>
      </dgm:prSet>
      <dgm:spPr/>
      <dgm:t>
        <a:bodyPr/>
        <a:lstStyle/>
        <a:p>
          <a:endParaRPr lang="en-US"/>
        </a:p>
      </dgm:t>
    </dgm:pt>
    <dgm:pt modelId="{4EECCE46-7D04-410D-8827-E78BF4FD26FF}" type="pres">
      <dgm:prSet presAssocID="{BD057303-8520-4B0C-BDBD-031A7AE19FFB}" presName="horzTwo" presStyleCnt="0"/>
      <dgm:spPr/>
    </dgm:pt>
    <dgm:pt modelId="{9BAFB5E3-9C40-456A-8E1A-B584BEBDE5DD}" type="pres">
      <dgm:prSet presAssocID="{B164698B-40EB-429D-ABFA-8BCFF81B444E}" presName="sibSpaceTwo" presStyleCnt="0"/>
      <dgm:spPr/>
    </dgm:pt>
    <dgm:pt modelId="{44C2B836-853F-4F15-9D4B-566CEAD71113}" type="pres">
      <dgm:prSet presAssocID="{B1B8D129-BC09-46F6-8E9B-D6363850B405}" presName="vertTwo" presStyleCnt="0"/>
      <dgm:spPr/>
    </dgm:pt>
    <dgm:pt modelId="{CA3F897D-3CCA-4CD3-BA5F-7184E4154D24}" type="pres">
      <dgm:prSet presAssocID="{B1B8D129-BC09-46F6-8E9B-D6363850B405}" presName="txTwo" presStyleLbl="node2" presStyleIdx="1" presStyleCnt="2" custLinFactNeighborX="8183" custLinFactNeighborY="16597">
        <dgm:presLayoutVars>
          <dgm:chPref val="3"/>
        </dgm:presLayoutVars>
      </dgm:prSet>
      <dgm:spPr/>
      <dgm:t>
        <a:bodyPr/>
        <a:lstStyle/>
        <a:p>
          <a:endParaRPr lang="en-US"/>
        </a:p>
      </dgm:t>
    </dgm:pt>
    <dgm:pt modelId="{21E24A74-F4D2-42EA-920F-17E0FEE3B6B4}" type="pres">
      <dgm:prSet presAssocID="{B1B8D129-BC09-46F6-8E9B-D6363850B405}" presName="horzTwo" presStyleCnt="0"/>
      <dgm:spPr/>
    </dgm:pt>
  </dgm:ptLst>
  <dgm:cxnLst>
    <dgm:cxn modelId="{B587370A-0189-4837-9CAC-A57718763D2F}" srcId="{7B421E98-162A-4ADC-8FCE-38EEA47110AC}" destId="{FBFCE428-5C80-460D-A193-7C61AF84AD16}" srcOrd="0" destOrd="0" parTransId="{811D488C-5996-4DF8-BCF6-B16B7D624D02}" sibTransId="{0528FF19-14C4-459B-B4F3-9DA23D3D0FAF}"/>
    <dgm:cxn modelId="{F8654F90-A55C-41C2-8A96-494DB644FC8E}" type="presOf" srcId="{FBFCE428-5C80-460D-A193-7C61AF84AD16}" destId="{E9ED1C0A-F0A2-4B06-BFE7-E98DA4136DDF}" srcOrd="0" destOrd="0" presId="urn:microsoft.com/office/officeart/2005/8/layout/hierarchy4"/>
    <dgm:cxn modelId="{82D3369B-3F31-4607-ABEF-512A1AD62A28}" type="presOf" srcId="{7B421E98-162A-4ADC-8FCE-38EEA47110AC}" destId="{D76867C9-BF8C-4B73-9515-E0D56123CF69}" srcOrd="0" destOrd="0" presId="urn:microsoft.com/office/officeart/2005/8/layout/hierarchy4"/>
    <dgm:cxn modelId="{45E52FC5-CA0C-4A6D-A7B7-8363B9A07977}" srcId="{FBFCE428-5C80-460D-A193-7C61AF84AD16}" destId="{BD057303-8520-4B0C-BDBD-031A7AE19FFB}" srcOrd="0" destOrd="0" parTransId="{56148B87-5229-40A0-AB88-667BBE0B4EFC}" sibTransId="{B164698B-40EB-429D-ABFA-8BCFF81B444E}"/>
    <dgm:cxn modelId="{8A5924EB-9A57-4429-8279-606BF33E268C}" type="presOf" srcId="{BD057303-8520-4B0C-BDBD-031A7AE19FFB}" destId="{8C2A3F1C-1C71-4F77-B008-9A7050F0E752}" srcOrd="0" destOrd="0" presId="urn:microsoft.com/office/officeart/2005/8/layout/hierarchy4"/>
    <dgm:cxn modelId="{FD6BC9E1-20EB-4EA4-86C1-CD896E02ABB0}" srcId="{FBFCE428-5C80-460D-A193-7C61AF84AD16}" destId="{B1B8D129-BC09-46F6-8E9B-D6363850B405}" srcOrd="1" destOrd="0" parTransId="{B0F9902F-7996-4EC0-A05E-8034E4B931B0}" sibTransId="{1C591C69-7284-4F35-BDF9-3124A3C9F3B3}"/>
    <dgm:cxn modelId="{67CDCEA3-C775-43CF-8BA4-3B7D6BDF6C8F}" type="presOf" srcId="{B1B8D129-BC09-46F6-8E9B-D6363850B405}" destId="{CA3F897D-3CCA-4CD3-BA5F-7184E4154D24}" srcOrd="0" destOrd="0" presId="urn:microsoft.com/office/officeart/2005/8/layout/hierarchy4"/>
    <dgm:cxn modelId="{1D2C5101-7D8B-454F-B5C7-ADC44149A52B}" type="presParOf" srcId="{D76867C9-BF8C-4B73-9515-E0D56123CF69}" destId="{0C47983F-11FC-4480-B020-CB839E8524F6}" srcOrd="0" destOrd="0" presId="urn:microsoft.com/office/officeart/2005/8/layout/hierarchy4"/>
    <dgm:cxn modelId="{7D13E189-FD00-4C89-B2FB-4211AB99DC68}" type="presParOf" srcId="{0C47983F-11FC-4480-B020-CB839E8524F6}" destId="{E9ED1C0A-F0A2-4B06-BFE7-E98DA4136DDF}" srcOrd="0" destOrd="0" presId="urn:microsoft.com/office/officeart/2005/8/layout/hierarchy4"/>
    <dgm:cxn modelId="{0127E052-F15C-4A11-A259-5F058604DDE1}" type="presParOf" srcId="{0C47983F-11FC-4480-B020-CB839E8524F6}" destId="{96E3736A-0880-4442-9BB2-BAED6EF2344F}" srcOrd="1" destOrd="0" presId="urn:microsoft.com/office/officeart/2005/8/layout/hierarchy4"/>
    <dgm:cxn modelId="{884A23E7-9857-4098-8529-40C37C6CA36D}" type="presParOf" srcId="{0C47983F-11FC-4480-B020-CB839E8524F6}" destId="{A15184B3-3DE2-43DB-9C7E-65A99D7AE45B}" srcOrd="2" destOrd="0" presId="urn:microsoft.com/office/officeart/2005/8/layout/hierarchy4"/>
    <dgm:cxn modelId="{C08FA462-EE0A-4B73-97C8-D55706EF0A58}" type="presParOf" srcId="{A15184B3-3DE2-43DB-9C7E-65A99D7AE45B}" destId="{52CB129F-7A69-443C-B0DC-6121B83B67F7}" srcOrd="0" destOrd="0" presId="urn:microsoft.com/office/officeart/2005/8/layout/hierarchy4"/>
    <dgm:cxn modelId="{FA8B4BBA-CF84-410E-8521-6F1C1334404D}" type="presParOf" srcId="{52CB129F-7A69-443C-B0DC-6121B83B67F7}" destId="{8C2A3F1C-1C71-4F77-B008-9A7050F0E752}" srcOrd="0" destOrd="0" presId="urn:microsoft.com/office/officeart/2005/8/layout/hierarchy4"/>
    <dgm:cxn modelId="{F446BC7D-F2CF-4719-A680-4EC5E02DC32B}" type="presParOf" srcId="{52CB129F-7A69-443C-B0DC-6121B83B67F7}" destId="{4EECCE46-7D04-410D-8827-E78BF4FD26FF}" srcOrd="1" destOrd="0" presId="urn:microsoft.com/office/officeart/2005/8/layout/hierarchy4"/>
    <dgm:cxn modelId="{757A1028-E14A-4704-B8BF-AE21E5E6C21B}" type="presParOf" srcId="{A15184B3-3DE2-43DB-9C7E-65A99D7AE45B}" destId="{9BAFB5E3-9C40-456A-8E1A-B584BEBDE5DD}" srcOrd="1" destOrd="0" presId="urn:microsoft.com/office/officeart/2005/8/layout/hierarchy4"/>
    <dgm:cxn modelId="{1E2104FD-2CCD-4EB3-A0F1-672B6703CC17}" type="presParOf" srcId="{A15184B3-3DE2-43DB-9C7E-65A99D7AE45B}" destId="{44C2B836-853F-4F15-9D4B-566CEAD71113}" srcOrd="2" destOrd="0" presId="urn:microsoft.com/office/officeart/2005/8/layout/hierarchy4"/>
    <dgm:cxn modelId="{09AD7595-166F-4ED3-8BF8-CD37D3C5B45D}" type="presParOf" srcId="{44C2B836-853F-4F15-9D4B-566CEAD71113}" destId="{CA3F897D-3CCA-4CD3-BA5F-7184E4154D24}" srcOrd="0" destOrd="0" presId="urn:microsoft.com/office/officeart/2005/8/layout/hierarchy4"/>
    <dgm:cxn modelId="{D7509581-BB70-41DB-92D5-AE079B60BDB3}" type="presParOf" srcId="{44C2B836-853F-4F15-9D4B-566CEAD71113}" destId="{21E24A74-F4D2-42EA-920F-17E0FEE3B6B4}" srcOrd="1" destOrd="0" presId="urn:microsoft.com/office/officeart/2005/8/layout/hierarchy4"/>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ED1C0A-F0A2-4B06-BFE7-E98DA4136DDF}">
      <dsp:nvSpPr>
        <dsp:cNvPr id="0" name=""/>
        <dsp:cNvSpPr/>
      </dsp:nvSpPr>
      <dsp:spPr>
        <a:xfrm>
          <a:off x="7293" y="47145"/>
          <a:ext cx="9872200" cy="2395381"/>
        </a:xfrm>
        <a:prstGeom prst="roundRect">
          <a:avLst>
            <a:gd name="adj" fmla="val 10000"/>
          </a:avLst>
        </a:prstGeom>
        <a:gradFill flip="none" rotWithShape="1">
          <a:gsLst>
            <a:gs pos="0">
              <a:srgbClr val="092635">
                <a:alpha val="80000"/>
              </a:srgbClr>
            </a:gs>
            <a:gs pos="49000">
              <a:srgbClr val="5C8374">
                <a:alpha val="80000"/>
              </a:srgbClr>
            </a:gs>
            <a:gs pos="100000">
              <a:srgbClr val="9EC8B9">
                <a:alpha val="80000"/>
              </a:srgbClr>
            </a:gs>
          </a:gsLst>
          <a:path path="rect">
            <a:fillToRect l="100000" t="100000"/>
          </a:path>
          <a:tileRect r="-100000" b="-100000"/>
        </a:gradFill>
        <a:ln w="12700" cap="flat" cmpd="sng" algn="ctr">
          <a:solidFill>
            <a:srgbClr val="9EC8B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fr-FR" sz="6500" b="1" kern="1200" dirty="0" smtClean="0">
              <a:solidFill>
                <a:srgbClr val="092635"/>
              </a:solidFill>
              <a:latin typeface="+mj-lt"/>
            </a:rPr>
            <a:t>GIT &amp; GITHUB</a:t>
          </a:r>
          <a:endParaRPr lang="en-US" sz="6500" b="1" kern="1200" dirty="0">
            <a:solidFill>
              <a:srgbClr val="092635"/>
            </a:solidFill>
            <a:latin typeface="+mj-lt"/>
          </a:endParaRPr>
        </a:p>
      </dsp:txBody>
      <dsp:txXfrm>
        <a:off x="77451" y="117303"/>
        <a:ext cx="9731884" cy="2255065"/>
      </dsp:txXfrm>
    </dsp:sp>
    <dsp:sp modelId="{8C2A3F1C-1C71-4F77-B008-9A7050F0E752}">
      <dsp:nvSpPr>
        <dsp:cNvPr id="0" name=""/>
        <dsp:cNvSpPr/>
      </dsp:nvSpPr>
      <dsp:spPr>
        <a:xfrm>
          <a:off x="3646" y="2659752"/>
          <a:ext cx="4737140" cy="2395381"/>
        </a:xfrm>
        <a:prstGeom prst="roundRect">
          <a:avLst>
            <a:gd name="adj" fmla="val 10000"/>
          </a:avLst>
        </a:prstGeom>
        <a:gradFill flip="none" rotWithShape="1">
          <a:gsLst>
            <a:gs pos="0">
              <a:srgbClr val="092635">
                <a:alpha val="80000"/>
              </a:srgbClr>
            </a:gs>
            <a:gs pos="49000">
              <a:srgbClr val="5C8374">
                <a:alpha val="80000"/>
              </a:srgbClr>
            </a:gs>
            <a:gs pos="100000">
              <a:srgbClr val="9EC8B9">
                <a:alpha val="80000"/>
              </a:srgbClr>
            </a:gs>
          </a:gsLst>
          <a:path path="rect">
            <a:fillToRect l="100000" t="100000"/>
          </a:path>
          <a:tileRect r="-100000" b="-100000"/>
        </a:gradFill>
        <a:ln w="12700" cap="flat" cmpd="sng" algn="ctr">
          <a:solidFill>
            <a:srgbClr val="9EC8B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u="none" kern="1200" dirty="0" smtClean="0">
              <a:solidFill>
                <a:srgbClr val="092635"/>
              </a:solidFill>
              <a:effectLst/>
              <a:latin typeface="+mn-lt"/>
            </a:rPr>
            <a:t>Git</a:t>
          </a:r>
          <a:r>
            <a:rPr lang="en-US" sz="2000" b="1" kern="1200" dirty="0" smtClean="0">
              <a:solidFill>
                <a:srgbClr val="092635"/>
              </a:solidFill>
              <a:latin typeface="+mj-lt"/>
            </a:rPr>
            <a:t> </a:t>
          </a:r>
          <a:r>
            <a:rPr lang="en-US" sz="2000" b="0" kern="1200" dirty="0" smtClean="0">
              <a:solidFill>
                <a:srgbClr val="092635"/>
              </a:solidFill>
              <a:latin typeface="+mj-lt"/>
            </a:rPr>
            <a:t>is a fundamental aspect of collaborative software development that serves as a distributed version control system (DVCS) that plays a pivotal role in tracking changes efficiently.</a:t>
          </a:r>
          <a:endParaRPr lang="en-US" sz="2000" b="0" kern="1200" dirty="0">
            <a:solidFill>
              <a:srgbClr val="092635"/>
            </a:solidFill>
            <a:latin typeface="+mj-lt"/>
          </a:endParaRPr>
        </a:p>
      </dsp:txBody>
      <dsp:txXfrm>
        <a:off x="73804" y="2729910"/>
        <a:ext cx="4596824" cy="2255065"/>
      </dsp:txXfrm>
    </dsp:sp>
    <dsp:sp modelId="{CA3F897D-3CCA-4CD3-BA5F-7184E4154D24}">
      <dsp:nvSpPr>
        <dsp:cNvPr id="0" name=""/>
        <dsp:cNvSpPr/>
      </dsp:nvSpPr>
      <dsp:spPr>
        <a:xfrm>
          <a:off x="5142353" y="2662084"/>
          <a:ext cx="4737140" cy="2395381"/>
        </a:xfrm>
        <a:prstGeom prst="roundRect">
          <a:avLst>
            <a:gd name="adj" fmla="val 10000"/>
          </a:avLst>
        </a:prstGeom>
        <a:gradFill flip="none" rotWithShape="1">
          <a:gsLst>
            <a:gs pos="0">
              <a:srgbClr val="092635">
                <a:alpha val="80000"/>
              </a:srgbClr>
            </a:gs>
            <a:gs pos="49000">
              <a:srgbClr val="5C8374">
                <a:alpha val="80000"/>
              </a:srgbClr>
            </a:gs>
            <a:gs pos="100000">
              <a:srgbClr val="9EC8B9">
                <a:alpha val="80000"/>
              </a:srgbClr>
            </a:gs>
          </a:gsLst>
          <a:path path="rect">
            <a:fillToRect l="100000" t="100000"/>
          </a:path>
          <a:tileRect r="-100000" b="-100000"/>
        </a:gradFill>
        <a:ln w="12700" cap="flat" cmpd="sng" algn="ctr">
          <a:solidFill>
            <a:srgbClr val="9EC8B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solidFill>
                <a:srgbClr val="092635"/>
              </a:solidFill>
            </a:rPr>
            <a:t>GitHub</a:t>
          </a:r>
          <a:r>
            <a:rPr lang="en-US" sz="1400" kern="1200" dirty="0" smtClean="0">
              <a:solidFill>
                <a:srgbClr val="092635"/>
              </a:solidFill>
            </a:rPr>
            <a:t>,</a:t>
          </a:r>
          <a:r>
            <a:rPr lang="en-US" sz="1800" kern="1200" dirty="0" smtClean="0">
              <a:solidFill>
                <a:srgbClr val="092635"/>
              </a:solidFill>
              <a:latin typeface="+mj-lt"/>
            </a:rPr>
            <a:t> built around Git, is a web-based platform that significantly enhances collaborative software development. It acts as a centralized hub for version-controlled code repositories, providing tools for collaboration, code review, and issue tracking</a:t>
          </a:r>
          <a:r>
            <a:rPr lang="en-US" sz="1400" kern="1200" dirty="0" smtClean="0">
              <a:solidFill>
                <a:srgbClr val="092635"/>
              </a:solidFill>
            </a:rPr>
            <a:t>.</a:t>
          </a:r>
          <a:endParaRPr lang="en-US" sz="1400" kern="1200" dirty="0">
            <a:solidFill>
              <a:srgbClr val="092635"/>
            </a:solidFill>
          </a:endParaRPr>
        </a:p>
      </dsp:txBody>
      <dsp:txXfrm>
        <a:off x="5212511" y="2732242"/>
        <a:ext cx="4596824" cy="225506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xmlns=""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dirty="0"/>
          </a:p>
        </p:txBody>
      </p:sp>
      <p:sp>
        <p:nvSpPr>
          <p:cNvPr id="3" name="Espace réservé de la date 2">
            <a:extLst>
              <a:ext uri="{FF2B5EF4-FFF2-40B4-BE49-F238E27FC236}">
                <a16:creationId xmlns:a16="http://schemas.microsoft.com/office/drawing/2014/main" xmlns=""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55AA6D0-565B-40A8-8BE4-69BC0CCD1190}" type="datetime1">
              <a:rPr lang="fr-FR" smtClean="0"/>
              <a:t>01/01/2024</a:t>
            </a:fld>
            <a:endParaRPr lang="fr-FR" dirty="0"/>
          </a:p>
        </p:txBody>
      </p:sp>
      <p:sp>
        <p:nvSpPr>
          <p:cNvPr id="4" name="Espace réservé du pied de page 3">
            <a:extLst>
              <a:ext uri="{FF2B5EF4-FFF2-40B4-BE49-F238E27FC236}">
                <a16:creationId xmlns:a16="http://schemas.microsoft.com/office/drawing/2014/main" xmlns=""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dirty="0"/>
          </a:p>
        </p:txBody>
      </p:sp>
      <p:sp>
        <p:nvSpPr>
          <p:cNvPr id="5" name="Espace réservé du numéro de diapositive 4">
            <a:extLst>
              <a:ext uri="{FF2B5EF4-FFF2-40B4-BE49-F238E27FC236}">
                <a16:creationId xmlns:a16="http://schemas.microsoft.com/office/drawing/2014/main" xmlns=""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65AE8BC-2AB3-9E4C-9797-2A6F8A74C74E}" type="slidenum">
              <a:rPr lang="fr-FR" smtClean="0"/>
              <a:t>‹N°›</a:t>
            </a:fld>
            <a:endParaRPr lang="fr-FR"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CF59795B-C283-4B4C-B47E-259038084779}" type="datetime1">
              <a:rPr lang="fr-FR" noProof="0" smtClean="0"/>
              <a:t>01/01/2024</a:t>
            </a:fld>
            <a:endParaRPr lang="fr-FR" noProof="0"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smtClean="0"/>
              <a:t>Modifiez les styles du texte du masque</a:t>
            </a:r>
          </a:p>
          <a:p>
            <a:pPr lvl="1" rtl="0"/>
            <a:r>
              <a:rPr lang="fr-FR" noProof="0" dirty="0" smtClean="0"/>
              <a:t>Deuxième niveau</a:t>
            </a:r>
          </a:p>
          <a:p>
            <a:pPr lvl="2" rtl="0"/>
            <a:r>
              <a:rPr lang="fr-FR" noProof="0" dirty="0" smtClean="0"/>
              <a:t>Troisième niveau</a:t>
            </a:r>
          </a:p>
          <a:p>
            <a:pPr lvl="3" rtl="0"/>
            <a:r>
              <a:rPr lang="fr-FR" noProof="0" dirty="0" smtClean="0"/>
              <a:t>Quatrième niveau</a:t>
            </a:r>
          </a:p>
          <a:p>
            <a:pPr lvl="4" rtl="0"/>
            <a:r>
              <a:rPr lang="fr-FR" noProof="0" dirty="0" smtClean="0"/>
              <a:t>Cinquième niveau</a:t>
            </a:r>
            <a:endParaRPr lang="fr-FR" noProof="0" dirty="0"/>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228B34ED-4CDD-41C9-90F7-D768D5559A6F}" type="slidenum">
              <a:rPr lang="fr-FR" noProof="0" smtClean="0"/>
              <a:t>‹N°›</a:t>
            </a:fld>
            <a:endParaRPr lang="fr-FR" noProof="0"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228B34ED-4CDD-41C9-90F7-D768D5559A6F}" type="slidenum">
              <a:rPr lang="fr-FR" smtClean="0"/>
              <a:t>1</a:t>
            </a:fld>
            <a:endParaRPr lang="fr-FR" dirty="0"/>
          </a:p>
        </p:txBody>
      </p:sp>
    </p:spTree>
    <p:extLst>
      <p:ext uri="{BB962C8B-B14F-4D97-AF65-F5344CB8AC3E}">
        <p14:creationId xmlns:p14="http://schemas.microsoft.com/office/powerpoint/2010/main" val="470576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228B34ED-4CDD-41C9-90F7-D768D5559A6F}" type="slidenum">
              <a:rPr lang="fr-FR" smtClean="0"/>
              <a:t>10</a:t>
            </a:fld>
            <a:endParaRPr lang="fr-FR" dirty="0"/>
          </a:p>
        </p:txBody>
      </p:sp>
    </p:spTree>
    <p:extLst>
      <p:ext uri="{BB962C8B-B14F-4D97-AF65-F5344CB8AC3E}">
        <p14:creationId xmlns:p14="http://schemas.microsoft.com/office/powerpoint/2010/main" val="3165722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228B34ED-4CDD-41C9-90F7-D768D5559A6F}" type="slidenum">
              <a:rPr lang="fr-FR" smtClean="0"/>
              <a:t>11</a:t>
            </a:fld>
            <a:endParaRPr lang="fr-FR" dirty="0"/>
          </a:p>
        </p:txBody>
      </p:sp>
    </p:spTree>
    <p:extLst>
      <p:ext uri="{BB962C8B-B14F-4D97-AF65-F5344CB8AC3E}">
        <p14:creationId xmlns:p14="http://schemas.microsoft.com/office/powerpoint/2010/main" val="1017564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228B34ED-4CDD-41C9-90F7-D768D5559A6F}" type="slidenum">
              <a:rPr lang="fr-FR" smtClean="0"/>
              <a:t>12</a:t>
            </a:fld>
            <a:endParaRPr lang="fr-FR" dirty="0"/>
          </a:p>
        </p:txBody>
      </p:sp>
    </p:spTree>
    <p:extLst>
      <p:ext uri="{BB962C8B-B14F-4D97-AF65-F5344CB8AC3E}">
        <p14:creationId xmlns:p14="http://schemas.microsoft.com/office/powerpoint/2010/main" val="3038454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228B34ED-4CDD-41C9-90F7-D768D5559A6F}" type="slidenum">
              <a:rPr lang="fr-FR" smtClean="0"/>
              <a:t>14</a:t>
            </a:fld>
            <a:endParaRPr lang="fr-FR" dirty="0"/>
          </a:p>
        </p:txBody>
      </p:sp>
    </p:spTree>
    <p:extLst>
      <p:ext uri="{BB962C8B-B14F-4D97-AF65-F5344CB8AC3E}">
        <p14:creationId xmlns:p14="http://schemas.microsoft.com/office/powerpoint/2010/main" val="679545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228B34ED-4CDD-41C9-90F7-D768D5559A6F}" type="slidenum">
              <a:rPr lang="fr-FR" smtClean="0"/>
              <a:t>15</a:t>
            </a:fld>
            <a:endParaRPr lang="fr-FR" dirty="0"/>
          </a:p>
        </p:txBody>
      </p:sp>
    </p:spTree>
    <p:extLst>
      <p:ext uri="{BB962C8B-B14F-4D97-AF65-F5344CB8AC3E}">
        <p14:creationId xmlns:p14="http://schemas.microsoft.com/office/powerpoint/2010/main" val="2695027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228B34ED-4CDD-41C9-90F7-D768D5559A6F}" type="slidenum">
              <a:rPr lang="fr-FR" smtClean="0"/>
              <a:t>16</a:t>
            </a:fld>
            <a:endParaRPr lang="fr-FR" dirty="0"/>
          </a:p>
        </p:txBody>
      </p:sp>
    </p:spTree>
    <p:extLst>
      <p:ext uri="{BB962C8B-B14F-4D97-AF65-F5344CB8AC3E}">
        <p14:creationId xmlns:p14="http://schemas.microsoft.com/office/powerpoint/2010/main" val="3261411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228B34ED-4CDD-41C9-90F7-D768D5559A6F}" type="slidenum">
              <a:rPr lang="fr-FR" smtClean="0"/>
              <a:t>2</a:t>
            </a:fld>
            <a:endParaRPr lang="fr-FR" dirty="0"/>
          </a:p>
        </p:txBody>
      </p:sp>
    </p:spTree>
    <p:extLst>
      <p:ext uri="{BB962C8B-B14F-4D97-AF65-F5344CB8AC3E}">
        <p14:creationId xmlns:p14="http://schemas.microsoft.com/office/powerpoint/2010/main" val="2645556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228B34ED-4CDD-41C9-90F7-D768D5559A6F}" type="slidenum">
              <a:rPr lang="fr-FR" smtClean="0"/>
              <a:t>3</a:t>
            </a:fld>
            <a:endParaRPr lang="fr-FR" dirty="0"/>
          </a:p>
        </p:txBody>
      </p:sp>
    </p:spTree>
    <p:extLst>
      <p:ext uri="{BB962C8B-B14F-4D97-AF65-F5344CB8AC3E}">
        <p14:creationId xmlns:p14="http://schemas.microsoft.com/office/powerpoint/2010/main" val="385010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228B34ED-4CDD-41C9-90F7-D768D5559A6F}" type="slidenum">
              <a:rPr lang="fr-FR" smtClean="0"/>
              <a:t>4</a:t>
            </a:fld>
            <a:endParaRPr lang="fr-FR" dirty="0"/>
          </a:p>
        </p:txBody>
      </p:sp>
    </p:spTree>
    <p:extLst>
      <p:ext uri="{BB962C8B-B14F-4D97-AF65-F5344CB8AC3E}">
        <p14:creationId xmlns:p14="http://schemas.microsoft.com/office/powerpoint/2010/main" val="828372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228B34ED-4CDD-41C9-90F7-D768D5559A6F}" type="slidenum">
              <a:rPr lang="fr-FR" smtClean="0"/>
              <a:t>5</a:t>
            </a:fld>
            <a:endParaRPr lang="fr-FR" dirty="0"/>
          </a:p>
        </p:txBody>
      </p:sp>
    </p:spTree>
    <p:extLst>
      <p:ext uri="{BB962C8B-B14F-4D97-AF65-F5344CB8AC3E}">
        <p14:creationId xmlns:p14="http://schemas.microsoft.com/office/powerpoint/2010/main" val="2539716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228B34ED-4CDD-41C9-90F7-D768D5559A6F}" type="slidenum">
              <a:rPr lang="fr-FR" smtClean="0"/>
              <a:t>6</a:t>
            </a:fld>
            <a:endParaRPr lang="fr-FR" dirty="0"/>
          </a:p>
        </p:txBody>
      </p:sp>
    </p:spTree>
    <p:extLst>
      <p:ext uri="{BB962C8B-B14F-4D97-AF65-F5344CB8AC3E}">
        <p14:creationId xmlns:p14="http://schemas.microsoft.com/office/powerpoint/2010/main" val="3820751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228B34ED-4CDD-41C9-90F7-D768D5559A6F}" type="slidenum">
              <a:rPr lang="fr-FR" smtClean="0"/>
              <a:t>7</a:t>
            </a:fld>
            <a:endParaRPr lang="fr-FR" dirty="0"/>
          </a:p>
        </p:txBody>
      </p:sp>
    </p:spTree>
    <p:extLst>
      <p:ext uri="{BB962C8B-B14F-4D97-AF65-F5344CB8AC3E}">
        <p14:creationId xmlns:p14="http://schemas.microsoft.com/office/powerpoint/2010/main" val="3854796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228B34ED-4CDD-41C9-90F7-D768D5559A6F}" type="slidenum">
              <a:rPr lang="fr-FR" smtClean="0"/>
              <a:t>8</a:t>
            </a:fld>
            <a:endParaRPr lang="fr-FR" dirty="0"/>
          </a:p>
        </p:txBody>
      </p:sp>
    </p:spTree>
    <p:extLst>
      <p:ext uri="{BB962C8B-B14F-4D97-AF65-F5344CB8AC3E}">
        <p14:creationId xmlns:p14="http://schemas.microsoft.com/office/powerpoint/2010/main" val="1444485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228B34ED-4CDD-41C9-90F7-D768D5559A6F}" type="slidenum">
              <a:rPr lang="fr-FR" smtClean="0"/>
              <a:t>9</a:t>
            </a:fld>
            <a:endParaRPr lang="fr-FR" dirty="0"/>
          </a:p>
        </p:txBody>
      </p:sp>
    </p:spTree>
    <p:extLst>
      <p:ext uri="{BB962C8B-B14F-4D97-AF65-F5344CB8AC3E}">
        <p14:creationId xmlns:p14="http://schemas.microsoft.com/office/powerpoint/2010/main" val="1360010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sous-titre et contenu">
    <p:spTree>
      <p:nvGrpSpPr>
        <p:cNvPr id="1" name=""/>
        <p:cNvGrpSpPr/>
        <p:nvPr/>
      </p:nvGrpSpPr>
      <p:grpSpPr>
        <a:xfrm>
          <a:off x="0" y="0"/>
          <a:ext cx="0" cy="0"/>
          <a:chOff x="0" y="0"/>
          <a:chExt cx="0" cy="0"/>
        </a:xfrm>
      </p:grpSpPr>
      <p:sp>
        <p:nvSpPr>
          <p:cNvPr id="5" name="Espace réservé du pied de page 4">
            <a:extLst>
              <a:ext uri="{FF2B5EF4-FFF2-40B4-BE49-F238E27FC236}">
                <a16:creationId xmlns:a16="http://schemas.microsoft.com/office/drawing/2014/main" xmlns="" id="{42A27944-63F0-4B2F-AD45-448C6DF71C85}"/>
              </a:ext>
            </a:extLst>
          </p:cNvPr>
          <p:cNvSpPr>
            <a:spLocks noGrp="1"/>
          </p:cNvSpPr>
          <p:nvPr>
            <p:ph type="ftr" sz="quarter" idx="11"/>
          </p:nvPr>
        </p:nvSpPr>
        <p:spPr/>
        <p:txBody>
          <a:bodyPr rtlCol="0"/>
          <a:lstStyle/>
          <a:p>
            <a:pPr rtl="0"/>
            <a:r>
              <a:rPr lang="fr-FR" noProof="0" dirty="0" smtClean="0"/>
              <a:t>Ajouter un pied de page</a:t>
            </a:r>
            <a:endParaRPr lang="fr-FR" noProof="0" dirty="0"/>
          </a:p>
        </p:txBody>
      </p:sp>
      <p:sp>
        <p:nvSpPr>
          <p:cNvPr id="6" name="Espace réservé du numéro de diapositive 5">
            <a:extLst>
              <a:ext uri="{FF2B5EF4-FFF2-40B4-BE49-F238E27FC236}">
                <a16:creationId xmlns:a16="http://schemas.microsoft.com/office/drawing/2014/main" xmlns="" id="{AF5DAC0D-26BC-4E19-94BF-7F158080FB62}"/>
              </a:ext>
            </a:extLst>
          </p:cNvPr>
          <p:cNvSpPr>
            <a:spLocks noGrp="1"/>
          </p:cNvSpPr>
          <p:nvPr>
            <p:ph type="sldNum" sz="quarter" idx="12"/>
          </p:nvPr>
        </p:nvSpPr>
        <p:spPr/>
        <p:txBody>
          <a:bodyPr rtlCol="0"/>
          <a:lstStyle/>
          <a:p>
            <a:pPr rtl="0"/>
            <a:fld id="{8C2E478F-E849-4A8C-AF1F-CBCC78A7CBFA}" type="slidenum">
              <a:rPr lang="fr-FR" noProof="0" smtClean="0"/>
              <a:t>‹N°›</a:t>
            </a:fld>
            <a:endParaRPr lang="fr-FR" noProof="0" dirty="0"/>
          </a:p>
        </p:txBody>
      </p:sp>
      <p:sp>
        <p:nvSpPr>
          <p:cNvPr id="2" name="Titre 1">
            <a:extLst>
              <a:ext uri="{FF2B5EF4-FFF2-40B4-BE49-F238E27FC236}">
                <a16:creationId xmlns:a16="http://schemas.microsoft.com/office/drawing/2014/main" xmlns="" id="{2C63BDE4-1CD0-AC4C-A2A9-C858427B0E20}"/>
              </a:ext>
            </a:extLst>
          </p:cNvPr>
          <p:cNvSpPr>
            <a:spLocks noGrp="1"/>
          </p:cNvSpPr>
          <p:nvPr>
            <p:ph type="title" hasCustomPrompt="1"/>
          </p:nvPr>
        </p:nvSpPr>
        <p:spPr/>
        <p:txBody>
          <a:bodyPr rtlCol="0"/>
          <a:lstStyle>
            <a:lvl1pPr>
              <a:lnSpc>
                <a:spcPct val="100000"/>
              </a:lnSpc>
              <a:defRPr/>
            </a:lvl1pPr>
          </a:lstStyle>
          <a:p>
            <a:pPr rtl="0"/>
            <a:r>
              <a:rPr lang="fr-FR" noProof="0" dirty="0" smtClean="0"/>
              <a:t>CLIQUEZ POUR MODIFIER LE STYLE DU TITRE DE MASQUE</a:t>
            </a:r>
            <a:endParaRPr lang="fr-FR" noProof="0" dirty="0"/>
          </a:p>
        </p:txBody>
      </p:sp>
      <p:sp>
        <p:nvSpPr>
          <p:cNvPr id="8" name="Espace réservé du texte 2">
            <a:extLst>
              <a:ext uri="{FF2B5EF4-FFF2-40B4-BE49-F238E27FC236}">
                <a16:creationId xmlns:a16="http://schemas.microsoft.com/office/drawing/2014/main" xmlns=""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rtl="0"/>
            <a:r>
              <a:rPr lang="fr-FR" noProof="0" dirty="0" smtClean="0"/>
              <a:t>Modifiez les styles du texte du masque</a:t>
            </a:r>
          </a:p>
          <a:p>
            <a:pPr lvl="1" rtl="0"/>
            <a:r>
              <a:rPr lang="fr-FR" noProof="0" dirty="0" smtClean="0"/>
              <a:t>Deuxième niveau</a:t>
            </a:r>
          </a:p>
          <a:p>
            <a:pPr lvl="2" rtl="0"/>
            <a:r>
              <a:rPr lang="fr-FR" noProof="0" dirty="0" smtClean="0"/>
              <a:t>Troisième niveau</a:t>
            </a:r>
          </a:p>
          <a:p>
            <a:pPr lvl="3" rtl="0"/>
            <a:r>
              <a:rPr lang="fr-FR" noProof="0" dirty="0" smtClean="0"/>
              <a:t>Quatrième niveau</a:t>
            </a:r>
          </a:p>
          <a:p>
            <a:pPr lvl="4" rtl="0"/>
            <a:r>
              <a:rPr lang="fr-FR" noProof="0" dirty="0" smtClean="0"/>
              <a:t>Cinquième niveau</a:t>
            </a:r>
            <a:endParaRPr lang="fr-FR" noProof="0" dirty="0"/>
          </a:p>
        </p:txBody>
      </p:sp>
      <p:sp>
        <p:nvSpPr>
          <p:cNvPr id="9" name="Espace réservé du texte 5">
            <a:extLst>
              <a:ext uri="{FF2B5EF4-FFF2-40B4-BE49-F238E27FC236}">
                <a16:creationId xmlns:a16="http://schemas.microsoft.com/office/drawing/2014/main" xmlns="" id="{2914F6FF-E574-0340-AD3E-E6747297E034}"/>
              </a:ext>
            </a:extLst>
          </p:cNvPr>
          <p:cNvSpPr>
            <a:spLocks noGrp="1"/>
          </p:cNvSpPr>
          <p:nvPr>
            <p:ph type="body" sz="quarter" idx="32" hasCustomPrompt="1"/>
          </p:nvPr>
        </p:nvSpPr>
        <p:spPr>
          <a:xfrm>
            <a:off x="594519" y="1262642"/>
            <a:ext cx="11002962" cy="353872"/>
          </a:xfrm>
        </p:spPr>
        <p:txBody>
          <a:bodyPr rtlCol="0"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dirty="0" smtClean="0"/>
              <a:t>SOUS-TITRE</a:t>
            </a:r>
            <a:endParaRPr lang="fr-FR" noProof="0" dirty="0"/>
          </a:p>
        </p:txBody>
      </p:sp>
    </p:spTree>
    <p:extLst>
      <p:ext uri="{BB962C8B-B14F-4D97-AF65-F5344CB8AC3E}">
        <p14:creationId xmlns:p14="http://schemas.microsoft.com/office/powerpoint/2010/main" val="153518202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5" name="Espace réservé du pied de page 4">
            <a:extLst>
              <a:ext uri="{FF2B5EF4-FFF2-40B4-BE49-F238E27FC236}">
                <a16:creationId xmlns:a16="http://schemas.microsoft.com/office/drawing/2014/main" xmlns="" id="{42A27944-63F0-4B2F-AD45-448C6DF71C85}"/>
              </a:ext>
            </a:extLst>
          </p:cNvPr>
          <p:cNvSpPr>
            <a:spLocks noGrp="1"/>
          </p:cNvSpPr>
          <p:nvPr>
            <p:ph type="ftr" sz="quarter" idx="11"/>
          </p:nvPr>
        </p:nvSpPr>
        <p:spPr/>
        <p:txBody>
          <a:bodyPr rtlCol="0"/>
          <a:lstStyle/>
          <a:p>
            <a:pPr rtl="0"/>
            <a:r>
              <a:rPr lang="fr-FR" noProof="0" dirty="0" smtClean="0"/>
              <a:t>Ajouter un pied de page</a:t>
            </a:r>
            <a:endParaRPr lang="fr-FR" noProof="0" dirty="0"/>
          </a:p>
        </p:txBody>
      </p:sp>
      <p:sp>
        <p:nvSpPr>
          <p:cNvPr id="6" name="Espace réservé du numéro de diapositive 5">
            <a:extLst>
              <a:ext uri="{FF2B5EF4-FFF2-40B4-BE49-F238E27FC236}">
                <a16:creationId xmlns:a16="http://schemas.microsoft.com/office/drawing/2014/main" xmlns="" id="{AF5DAC0D-26BC-4E19-94BF-7F158080FB62}"/>
              </a:ext>
            </a:extLst>
          </p:cNvPr>
          <p:cNvSpPr>
            <a:spLocks noGrp="1"/>
          </p:cNvSpPr>
          <p:nvPr>
            <p:ph type="sldNum" sz="quarter" idx="12"/>
          </p:nvPr>
        </p:nvSpPr>
        <p:spPr/>
        <p:txBody>
          <a:bodyPr rtlCol="0"/>
          <a:lstStyle/>
          <a:p>
            <a:pPr rtl="0"/>
            <a:fld id="{8C2E478F-E849-4A8C-AF1F-CBCC78A7CBFA}" type="slidenum">
              <a:rPr lang="fr-FR" noProof="0" smtClean="0"/>
              <a:t>‹N°›</a:t>
            </a:fld>
            <a:endParaRPr lang="fr-FR" noProof="0" dirty="0"/>
          </a:p>
        </p:txBody>
      </p:sp>
      <p:sp>
        <p:nvSpPr>
          <p:cNvPr id="2" name="Titre 1">
            <a:extLst>
              <a:ext uri="{FF2B5EF4-FFF2-40B4-BE49-F238E27FC236}">
                <a16:creationId xmlns:a16="http://schemas.microsoft.com/office/drawing/2014/main" xmlns="" id="{2C63BDE4-1CD0-AC4C-A2A9-C858427B0E20}"/>
              </a:ext>
            </a:extLst>
          </p:cNvPr>
          <p:cNvSpPr>
            <a:spLocks noGrp="1"/>
          </p:cNvSpPr>
          <p:nvPr>
            <p:ph type="title" hasCustomPrompt="1"/>
          </p:nvPr>
        </p:nvSpPr>
        <p:spPr/>
        <p:txBody>
          <a:bodyPr rtlCol="0"/>
          <a:lstStyle>
            <a:lvl1pPr>
              <a:lnSpc>
                <a:spcPct val="100000"/>
              </a:lnSpc>
              <a:defRPr/>
            </a:lvl1pPr>
          </a:lstStyle>
          <a:p>
            <a:pPr rtl="0"/>
            <a:r>
              <a:rPr lang="fr-FR" noProof="0" dirty="0" smtClean="0"/>
              <a:t>CLIQUEZ POUR MODIFIER LE STYLE DU TITRE DU MASQUE</a:t>
            </a:r>
            <a:endParaRPr lang="fr-FR" noProof="0" dirty="0"/>
          </a:p>
        </p:txBody>
      </p:sp>
      <p:sp>
        <p:nvSpPr>
          <p:cNvPr id="8" name="Espace réservé du texte 2">
            <a:extLst>
              <a:ext uri="{FF2B5EF4-FFF2-40B4-BE49-F238E27FC236}">
                <a16:creationId xmlns:a16="http://schemas.microsoft.com/office/drawing/2014/main" xmlns=""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rtl="0"/>
            <a:r>
              <a:rPr lang="fr-FR" noProof="0" smtClean="0"/>
              <a:t>Modifiez les styles du texte du masque</a:t>
            </a:r>
          </a:p>
          <a:p>
            <a:pPr lvl="1" rtl="0"/>
            <a:r>
              <a:rPr lang="fr-FR" noProof="0" smtClean="0"/>
              <a:t>Deuxième niveau</a:t>
            </a:r>
          </a:p>
          <a:p>
            <a:pPr lvl="2" rtl="0"/>
            <a:r>
              <a:rPr lang="fr-FR" noProof="0" smtClean="0"/>
              <a:t>Troisième niveau</a:t>
            </a:r>
          </a:p>
          <a:p>
            <a:pPr lvl="3" rtl="0"/>
            <a:r>
              <a:rPr lang="fr-FR" noProof="0" smtClean="0"/>
              <a:t>Quatrième niveau</a:t>
            </a:r>
          </a:p>
          <a:p>
            <a:pPr lvl="4" rtl="0"/>
            <a:r>
              <a:rPr lang="fr-FR" noProof="0" smtClean="0"/>
              <a:t>Cinquième niveau</a:t>
            </a:r>
            <a:endParaRPr lang="fr-FR" noProof="0"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01CCD8B1-7DA9-46E5-8EC4-7B1E0D7E9B20}"/>
              </a:ext>
            </a:extLst>
          </p:cNvPr>
          <p:cNvSpPr/>
          <p:nvPr userDrawn="1"/>
        </p:nvSpPr>
        <p:spPr>
          <a:xfrm>
            <a:off x="6084094" y="1189038"/>
            <a:ext cx="6107906" cy="5668962"/>
          </a:xfrm>
          <a:prstGeom prst="rect">
            <a:avLst/>
          </a:prstGeom>
          <a:gradFill>
            <a:gsLst>
              <a:gs pos="0">
                <a:srgbClr val="092635"/>
              </a:gs>
              <a:gs pos="100000">
                <a:srgbClr val="9EC8B9"/>
              </a:gs>
              <a:gs pos="50000">
                <a:srgbClr val="194745"/>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1" name="Rectangle 10">
            <a:extLst>
              <a:ext uri="{FF2B5EF4-FFF2-40B4-BE49-F238E27FC236}">
                <a16:creationId xmlns:a16="http://schemas.microsoft.com/office/drawing/2014/main" xmlns=""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xmlns="" id="{74E289BF-FC60-4B0A-9338-19DFADB75B3E}"/>
              </a:ext>
            </a:extLst>
          </p:cNvPr>
          <p:cNvSpPr>
            <a:spLocks noGrp="1"/>
          </p:cNvSpPr>
          <p:nvPr>
            <p:ph type="title" hasCustomPrompt="1"/>
          </p:nvPr>
        </p:nvSpPr>
        <p:spPr>
          <a:xfrm>
            <a:off x="594519" y="0"/>
            <a:ext cx="11002962" cy="1189038"/>
          </a:xfrm>
        </p:spPr>
        <p:txBody>
          <a:bodyPr rtlCol="0">
            <a:normAutofit/>
          </a:bodyPr>
          <a:lstStyle>
            <a:lvl1pPr algn="ctr">
              <a:defRPr sz="3600" spc="300"/>
            </a:lvl1pPr>
          </a:lstStyle>
          <a:p>
            <a:pPr rtl="0"/>
            <a:r>
              <a:rPr lang="fr-FR" noProof="0" dirty="0" smtClean="0"/>
              <a:t>CLIQUEZ POUR MODIFIER LE STYLE DU TITRE DE MASQUE</a:t>
            </a:r>
            <a:endParaRPr lang="fr-FR" noProof="0" dirty="0"/>
          </a:p>
        </p:txBody>
      </p:sp>
      <p:sp>
        <p:nvSpPr>
          <p:cNvPr id="3" name="Espace réservé du texte 2">
            <a:extLst>
              <a:ext uri="{FF2B5EF4-FFF2-40B4-BE49-F238E27FC236}">
                <a16:creationId xmlns:a16="http://schemas.microsoft.com/office/drawing/2014/main" xmlns="" id="{9BDA91F3-AE43-4DDA-AB24-49CF87963D72}"/>
              </a:ext>
            </a:extLst>
          </p:cNvPr>
          <p:cNvSpPr>
            <a:spLocks noGrp="1"/>
          </p:cNvSpPr>
          <p:nvPr>
            <p:ph type="body" idx="1"/>
          </p:nvPr>
        </p:nvSpPr>
        <p:spPr>
          <a:xfrm>
            <a:off x="469107" y="1827972"/>
            <a:ext cx="5157787" cy="494506"/>
          </a:xfrm>
        </p:spPr>
        <p:txBody>
          <a:bodyPr lIns="0" tIns="0" rIns="0" bIns="0" rtlCol="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smtClean="0"/>
              <a:t>Modifiez les styles du texte du masque</a:t>
            </a:r>
          </a:p>
        </p:txBody>
      </p:sp>
      <p:sp>
        <p:nvSpPr>
          <p:cNvPr id="4" name="Espace réservé du contenu 3">
            <a:extLst>
              <a:ext uri="{FF2B5EF4-FFF2-40B4-BE49-F238E27FC236}">
                <a16:creationId xmlns:a16="http://schemas.microsoft.com/office/drawing/2014/main" xmlns="" id="{24A648F6-CDB4-4032-9F98-6ED11F980765}"/>
              </a:ext>
            </a:extLst>
          </p:cNvPr>
          <p:cNvSpPr>
            <a:spLocks noGrp="1"/>
          </p:cNvSpPr>
          <p:nvPr>
            <p:ph sz="half" idx="2"/>
          </p:nvPr>
        </p:nvSpPr>
        <p:spPr>
          <a:xfrm>
            <a:off x="469107" y="2342356"/>
            <a:ext cx="5157787" cy="3684588"/>
          </a:xfrm>
        </p:spPr>
        <p:txBody>
          <a:bodyPr lIns="0" tIns="0" rIns="0" bIns="0" rtlCol="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rtl="0"/>
            <a:r>
              <a:rPr lang="fr-FR" noProof="0" smtClean="0"/>
              <a:t>Modifiez les styles du texte du masque</a:t>
            </a:r>
          </a:p>
          <a:p>
            <a:pPr lvl="1" rtl="0"/>
            <a:r>
              <a:rPr lang="fr-FR" noProof="0" smtClean="0"/>
              <a:t>Deuxième niveau</a:t>
            </a:r>
          </a:p>
          <a:p>
            <a:pPr lvl="2" rtl="0"/>
            <a:r>
              <a:rPr lang="fr-FR" noProof="0" smtClean="0"/>
              <a:t>Troisième niveau</a:t>
            </a:r>
          </a:p>
          <a:p>
            <a:pPr lvl="3" rtl="0"/>
            <a:r>
              <a:rPr lang="fr-FR" noProof="0" smtClean="0"/>
              <a:t>Quatrième niveau</a:t>
            </a:r>
          </a:p>
          <a:p>
            <a:pPr lvl="4" rtl="0"/>
            <a:r>
              <a:rPr lang="fr-FR" noProof="0" smtClean="0"/>
              <a:t>Cinquième niveau</a:t>
            </a:r>
            <a:endParaRPr lang="fr-FR" noProof="0" dirty="0"/>
          </a:p>
        </p:txBody>
      </p:sp>
      <p:sp>
        <p:nvSpPr>
          <p:cNvPr id="5" name="Espace réservé du texte 4">
            <a:extLst>
              <a:ext uri="{FF2B5EF4-FFF2-40B4-BE49-F238E27FC236}">
                <a16:creationId xmlns:a16="http://schemas.microsoft.com/office/drawing/2014/main" xmlns="" id="{258F648F-0299-4352-914D-9ACEEF6FE597}"/>
              </a:ext>
            </a:extLst>
          </p:cNvPr>
          <p:cNvSpPr>
            <a:spLocks noGrp="1"/>
          </p:cNvSpPr>
          <p:nvPr>
            <p:ph type="body" sz="quarter" idx="3"/>
          </p:nvPr>
        </p:nvSpPr>
        <p:spPr>
          <a:xfrm>
            <a:off x="6565107" y="1827972"/>
            <a:ext cx="5183188" cy="494506"/>
          </a:xfrm>
        </p:spPr>
        <p:txBody>
          <a:bodyPr lIns="0" tIns="0" rIns="0" bIns="0" rtlCol="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smtClean="0"/>
              <a:t>Modifiez les styles du texte du masque</a:t>
            </a:r>
          </a:p>
        </p:txBody>
      </p:sp>
      <p:sp>
        <p:nvSpPr>
          <p:cNvPr id="6" name="Espace réservé du contenu 5">
            <a:extLst>
              <a:ext uri="{FF2B5EF4-FFF2-40B4-BE49-F238E27FC236}">
                <a16:creationId xmlns:a16="http://schemas.microsoft.com/office/drawing/2014/main" xmlns="" id="{65215A19-FA39-4BD0-87C2-8DA3B8C587BB}"/>
              </a:ext>
            </a:extLst>
          </p:cNvPr>
          <p:cNvSpPr>
            <a:spLocks noGrp="1"/>
          </p:cNvSpPr>
          <p:nvPr>
            <p:ph sz="quarter" idx="4"/>
          </p:nvPr>
        </p:nvSpPr>
        <p:spPr>
          <a:xfrm>
            <a:off x="6565107" y="2342356"/>
            <a:ext cx="5183188" cy="3684588"/>
          </a:xfrm>
        </p:spPr>
        <p:txBody>
          <a:bodyPr lIns="0" tIns="0" rIns="0" bIns="0" rtlCol="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rtl="0"/>
            <a:r>
              <a:rPr lang="fr-FR" noProof="0" dirty="0" smtClean="0"/>
              <a:t>Modifiez les styles du texte du masque</a:t>
            </a:r>
          </a:p>
          <a:p>
            <a:pPr lvl="1" rtl="0"/>
            <a:r>
              <a:rPr lang="fr-FR" noProof="0" dirty="0" smtClean="0"/>
              <a:t>Deuxième niveau</a:t>
            </a:r>
          </a:p>
          <a:p>
            <a:pPr lvl="2" rtl="0"/>
            <a:r>
              <a:rPr lang="fr-FR" noProof="0" dirty="0" smtClean="0"/>
              <a:t>Troisième niveau</a:t>
            </a:r>
          </a:p>
          <a:p>
            <a:pPr lvl="3" rtl="0"/>
            <a:r>
              <a:rPr lang="fr-FR" noProof="0" dirty="0" smtClean="0"/>
              <a:t>Quatrième niveau</a:t>
            </a:r>
          </a:p>
          <a:p>
            <a:pPr lvl="4" rtl="0"/>
            <a:r>
              <a:rPr lang="fr-FR" noProof="0" dirty="0" smtClean="0"/>
              <a:t>Cinquième niveau</a:t>
            </a:r>
            <a:endParaRPr lang="fr-FR" noProof="0" dirty="0"/>
          </a:p>
        </p:txBody>
      </p:sp>
      <p:sp>
        <p:nvSpPr>
          <p:cNvPr id="8" name="Espace réservé du pied de page 7">
            <a:extLst>
              <a:ext uri="{FF2B5EF4-FFF2-40B4-BE49-F238E27FC236}">
                <a16:creationId xmlns:a16="http://schemas.microsoft.com/office/drawing/2014/main" xmlns="" id="{A719B710-B005-42F3-BB0B-EDD61A824BF6}"/>
              </a:ext>
            </a:extLst>
          </p:cNvPr>
          <p:cNvSpPr>
            <a:spLocks noGrp="1"/>
          </p:cNvSpPr>
          <p:nvPr>
            <p:ph type="ftr" sz="quarter" idx="11"/>
          </p:nvPr>
        </p:nvSpPr>
        <p:spPr/>
        <p:txBody>
          <a:bodyPr rtlCol="0"/>
          <a:lstStyle/>
          <a:p>
            <a:pPr rtl="0"/>
            <a:r>
              <a:rPr lang="fr-FR" noProof="0" dirty="0" smtClean="0"/>
              <a:t>Ajouter un pied de page</a:t>
            </a:r>
            <a:endParaRPr lang="fr-FR" noProof="0" dirty="0"/>
          </a:p>
        </p:txBody>
      </p:sp>
      <p:sp>
        <p:nvSpPr>
          <p:cNvPr id="9" name="Espace réservé du numéro de diapositive 8">
            <a:extLst>
              <a:ext uri="{FF2B5EF4-FFF2-40B4-BE49-F238E27FC236}">
                <a16:creationId xmlns:a16="http://schemas.microsoft.com/office/drawing/2014/main" xmlns="" id="{6B457843-7A19-4C1A-A6EB-82840DAE997E}"/>
              </a:ext>
            </a:extLst>
          </p:cNvPr>
          <p:cNvSpPr>
            <a:spLocks noGrp="1"/>
          </p:cNvSpPr>
          <p:nvPr>
            <p:ph type="sldNum" sz="quarter" idx="12"/>
          </p:nvPr>
        </p:nvSpPr>
        <p:spPr/>
        <p:txBody>
          <a:bodyPr rtlCol="0"/>
          <a:lstStyle/>
          <a:p>
            <a:pPr rtl="0"/>
            <a:fld id="{8C2E478F-E849-4A8C-AF1F-CBCC78A7CBFA}" type="slidenum">
              <a:rPr lang="fr-FR" noProof="0" smtClean="0"/>
              <a:t>‹N°›</a:t>
            </a:fld>
            <a:endParaRPr lang="fr-FR" noProof="0" dirty="0"/>
          </a:p>
        </p:txBody>
      </p:sp>
    </p:spTree>
    <p:extLst>
      <p:ext uri="{BB962C8B-B14F-4D97-AF65-F5344CB8AC3E}">
        <p14:creationId xmlns:p14="http://schemas.microsoft.com/office/powerpoint/2010/main" val="414559208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1" name="Rectangle 10">
            <a:extLst>
              <a:ext uri="{FF2B5EF4-FFF2-40B4-BE49-F238E27FC236}">
                <a16:creationId xmlns:a16="http://schemas.microsoft.com/office/drawing/2014/main" xmlns=""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xmlns="" id="{74E289BF-FC60-4B0A-9338-19DFADB75B3E}"/>
              </a:ext>
            </a:extLst>
          </p:cNvPr>
          <p:cNvSpPr>
            <a:spLocks noGrp="1"/>
          </p:cNvSpPr>
          <p:nvPr>
            <p:ph type="title" hasCustomPrompt="1"/>
          </p:nvPr>
        </p:nvSpPr>
        <p:spPr>
          <a:xfrm>
            <a:off x="594519" y="0"/>
            <a:ext cx="11002962" cy="1189038"/>
          </a:xfrm>
        </p:spPr>
        <p:txBody>
          <a:bodyPr rtlCol="0">
            <a:normAutofit/>
          </a:bodyPr>
          <a:lstStyle>
            <a:lvl1pPr algn="ctr">
              <a:defRPr sz="3600" spc="300"/>
            </a:lvl1pPr>
          </a:lstStyle>
          <a:p>
            <a:pPr rtl="0"/>
            <a:r>
              <a:rPr lang="fr-FR" noProof="0" dirty="0" smtClean="0"/>
              <a:t>CLIQUEZ POUR MODIFIER LE STYLE DU TITRE DE MASQUE</a:t>
            </a:r>
            <a:endParaRPr lang="fr-FR" noProof="0" dirty="0"/>
          </a:p>
        </p:txBody>
      </p:sp>
      <p:sp>
        <p:nvSpPr>
          <p:cNvPr id="8" name="Espace réservé du pied de page 7">
            <a:extLst>
              <a:ext uri="{FF2B5EF4-FFF2-40B4-BE49-F238E27FC236}">
                <a16:creationId xmlns:a16="http://schemas.microsoft.com/office/drawing/2014/main" xmlns="" id="{A719B710-B005-42F3-BB0B-EDD61A824BF6}"/>
              </a:ext>
            </a:extLst>
          </p:cNvPr>
          <p:cNvSpPr>
            <a:spLocks noGrp="1"/>
          </p:cNvSpPr>
          <p:nvPr>
            <p:ph type="ftr" sz="quarter" idx="11"/>
          </p:nvPr>
        </p:nvSpPr>
        <p:spPr/>
        <p:txBody>
          <a:bodyPr rtlCol="0"/>
          <a:lstStyle/>
          <a:p>
            <a:pPr rtl="0"/>
            <a:r>
              <a:rPr lang="fr-FR" noProof="0" dirty="0" smtClean="0"/>
              <a:t>Ajouter un pied de page</a:t>
            </a:r>
            <a:endParaRPr lang="fr-FR" noProof="0" dirty="0"/>
          </a:p>
        </p:txBody>
      </p:sp>
      <p:sp>
        <p:nvSpPr>
          <p:cNvPr id="9" name="Espace réservé du numéro de diapositive 8">
            <a:extLst>
              <a:ext uri="{FF2B5EF4-FFF2-40B4-BE49-F238E27FC236}">
                <a16:creationId xmlns:a16="http://schemas.microsoft.com/office/drawing/2014/main" xmlns="" id="{6B457843-7A19-4C1A-A6EB-82840DAE997E}"/>
              </a:ext>
            </a:extLst>
          </p:cNvPr>
          <p:cNvSpPr>
            <a:spLocks noGrp="1"/>
          </p:cNvSpPr>
          <p:nvPr>
            <p:ph type="sldNum" sz="quarter" idx="12"/>
          </p:nvPr>
        </p:nvSpPr>
        <p:spPr/>
        <p:txBody>
          <a:bodyPr rtlCol="0"/>
          <a:lstStyle/>
          <a:p>
            <a:pPr rtl="0"/>
            <a:fld id="{8C2E478F-E849-4A8C-AF1F-CBCC78A7CBFA}" type="slidenum">
              <a:rPr lang="fr-FR" noProof="0" smtClean="0"/>
              <a:t>‹N°›</a:t>
            </a:fld>
            <a:endParaRPr lang="fr-FR" noProof="0" dirty="0"/>
          </a:p>
        </p:txBody>
      </p:sp>
      <p:sp>
        <p:nvSpPr>
          <p:cNvPr id="13" name="Forme 61">
            <a:extLst>
              <a:ext uri="{FF2B5EF4-FFF2-40B4-BE49-F238E27FC236}">
                <a16:creationId xmlns:a16="http://schemas.microsoft.com/office/drawing/2014/main" xmlns=""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rtlCol="0" anchor="ctr">
            <a:spAutoFit/>
          </a:bodyPr>
          <a:lstStyle/>
          <a:p>
            <a:pPr rtl="0">
              <a:defRPr sz="3000">
                <a:solidFill>
                  <a:srgbClr val="3A3B39"/>
                </a:solidFill>
                <a:latin typeface="Bebas"/>
                <a:ea typeface="Bebas"/>
                <a:cs typeface="Bebas"/>
                <a:sym typeface="Bebas"/>
              </a:defRPr>
            </a:pPr>
            <a:r>
              <a:rPr lang="fr-FR" sz="2400" b="1" kern="1200" noProof="0" dirty="0" smtClean="0">
                <a:solidFill>
                  <a:schemeClr val="bg1"/>
                </a:solidFill>
                <a:latin typeface="+mn-lt"/>
                <a:ea typeface="+mn-ea"/>
                <a:cs typeface="+mn-cs"/>
                <a:sym typeface="Bebas"/>
              </a:rPr>
              <a:t>FABRIKAM</a:t>
            </a:r>
            <a:endParaRPr lang="fr-FR" sz="2400" b="1" i="0" spc="0" noProof="0" dirty="0">
              <a:solidFill>
                <a:schemeClr val="bg1"/>
              </a:solidFill>
              <a:latin typeface="Gill Sans" panose="020B0502020104020203" pitchFamily="34" charset="-79"/>
              <a:cs typeface="Gill Sans" panose="020B0502020104020203" pitchFamily="34" charset="-79"/>
            </a:endParaRPr>
          </a:p>
        </p:txBody>
      </p:sp>
      <p:sp>
        <p:nvSpPr>
          <p:cNvPr id="15" name="Espace réservé du contenu 2">
            <a:extLst>
              <a:ext uri="{FF2B5EF4-FFF2-40B4-BE49-F238E27FC236}">
                <a16:creationId xmlns:a16="http://schemas.microsoft.com/office/drawing/2014/main" xmlns="" id="{2B178DD2-BCD4-4E9E-8EAA-0A3AB74C6160}"/>
              </a:ext>
            </a:extLst>
          </p:cNvPr>
          <p:cNvSpPr>
            <a:spLocks noGrp="1"/>
          </p:cNvSpPr>
          <p:nvPr>
            <p:ph sz="half" idx="1"/>
          </p:nvPr>
        </p:nvSpPr>
        <p:spPr>
          <a:xfrm>
            <a:off x="594519" y="1825625"/>
            <a:ext cx="5181600"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fr-FR" noProof="0" smtClean="0"/>
              <a:t>Modifiez les styles du texte du masque</a:t>
            </a:r>
          </a:p>
          <a:p>
            <a:pPr lvl="1" rtl="0"/>
            <a:r>
              <a:rPr lang="fr-FR" noProof="0" smtClean="0"/>
              <a:t>Deuxième niveau</a:t>
            </a:r>
          </a:p>
          <a:p>
            <a:pPr lvl="2" rtl="0"/>
            <a:r>
              <a:rPr lang="fr-FR" noProof="0" smtClean="0"/>
              <a:t>Troisième niveau</a:t>
            </a:r>
          </a:p>
          <a:p>
            <a:pPr lvl="3" rtl="0"/>
            <a:r>
              <a:rPr lang="fr-FR" noProof="0" smtClean="0"/>
              <a:t>Quatrième niveau</a:t>
            </a:r>
          </a:p>
          <a:p>
            <a:pPr lvl="4" rtl="0"/>
            <a:r>
              <a:rPr lang="fr-FR" noProof="0" smtClean="0"/>
              <a:t>Cinquième niveau</a:t>
            </a:r>
            <a:endParaRPr lang="fr-FR" noProof="0" dirty="0"/>
          </a:p>
        </p:txBody>
      </p:sp>
      <p:sp>
        <p:nvSpPr>
          <p:cNvPr id="16" name="Espace réservé du contenu 3">
            <a:extLst>
              <a:ext uri="{FF2B5EF4-FFF2-40B4-BE49-F238E27FC236}">
                <a16:creationId xmlns:a16="http://schemas.microsoft.com/office/drawing/2014/main" xmlns="" id="{0B7D881D-13DE-4377-AA74-0EBFD9C9926A}"/>
              </a:ext>
            </a:extLst>
          </p:cNvPr>
          <p:cNvSpPr>
            <a:spLocks noGrp="1"/>
          </p:cNvSpPr>
          <p:nvPr>
            <p:ph sz="half" idx="2"/>
          </p:nvPr>
        </p:nvSpPr>
        <p:spPr>
          <a:xfrm>
            <a:off x="6415881" y="1825625"/>
            <a:ext cx="5181600"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fr-FR" noProof="0" smtClean="0"/>
              <a:t>Modifiez les styles du texte du masque</a:t>
            </a:r>
          </a:p>
          <a:p>
            <a:pPr lvl="1" rtl="0"/>
            <a:r>
              <a:rPr lang="fr-FR" noProof="0" smtClean="0"/>
              <a:t>Deuxième niveau</a:t>
            </a:r>
          </a:p>
          <a:p>
            <a:pPr lvl="2" rtl="0"/>
            <a:r>
              <a:rPr lang="fr-FR" noProof="0" smtClean="0"/>
              <a:t>Troisième niveau</a:t>
            </a:r>
          </a:p>
          <a:p>
            <a:pPr lvl="3" rtl="0"/>
            <a:r>
              <a:rPr lang="fr-FR" noProof="0" smtClean="0"/>
              <a:t>Quatrième niveau</a:t>
            </a:r>
          </a:p>
          <a:p>
            <a:pPr lvl="4" rtl="0"/>
            <a:r>
              <a:rPr lang="fr-FR" noProof="0" smtClean="0"/>
              <a:t>Cinquième niveau</a:t>
            </a:r>
            <a:endParaRPr lang="fr-FR" noProof="0" dirty="0"/>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xmlns="" id="{74E289BF-FC60-4B0A-9338-19DFADB75B3E}"/>
              </a:ext>
            </a:extLst>
          </p:cNvPr>
          <p:cNvSpPr>
            <a:spLocks noGrp="1"/>
          </p:cNvSpPr>
          <p:nvPr>
            <p:ph type="title" hasCustomPrompt="1"/>
          </p:nvPr>
        </p:nvSpPr>
        <p:spPr>
          <a:xfrm>
            <a:off x="839788" y="801277"/>
            <a:ext cx="3932238" cy="1583703"/>
          </a:xfrm>
        </p:spPr>
        <p:txBody>
          <a:bodyPr rtlCol="0">
            <a:normAutofit/>
          </a:bodyPr>
          <a:lstStyle>
            <a:lvl1pPr algn="l">
              <a:defRPr sz="3600" spc="300">
                <a:solidFill>
                  <a:schemeClr val="bg1"/>
                </a:solidFill>
              </a:defRPr>
            </a:lvl1pPr>
          </a:lstStyle>
          <a:p>
            <a:pPr rtl="0"/>
            <a:r>
              <a:rPr lang="fr-FR" noProof="0" dirty="0" smtClean="0"/>
              <a:t>CLIQUEZ POUR MODIFIER LE STYLE DU TITRE DU MASQUE</a:t>
            </a:r>
            <a:endParaRPr lang="fr-FR" noProof="0" dirty="0"/>
          </a:p>
        </p:txBody>
      </p:sp>
      <p:sp>
        <p:nvSpPr>
          <p:cNvPr id="8" name="Espace réservé du pied de page 7">
            <a:extLst>
              <a:ext uri="{FF2B5EF4-FFF2-40B4-BE49-F238E27FC236}">
                <a16:creationId xmlns:a16="http://schemas.microsoft.com/office/drawing/2014/main" xmlns="" id="{A719B710-B005-42F3-BB0B-EDD61A824BF6}"/>
              </a:ext>
            </a:extLst>
          </p:cNvPr>
          <p:cNvSpPr>
            <a:spLocks noGrp="1"/>
          </p:cNvSpPr>
          <p:nvPr>
            <p:ph type="ftr" sz="quarter" idx="11"/>
          </p:nvPr>
        </p:nvSpPr>
        <p:spPr/>
        <p:txBody>
          <a:bodyPr rtlCol="0"/>
          <a:lstStyle/>
          <a:p>
            <a:pPr rtl="0"/>
            <a:r>
              <a:rPr lang="fr-FR" noProof="0" dirty="0" smtClean="0"/>
              <a:t>Ajouter un pied de page</a:t>
            </a:r>
            <a:endParaRPr lang="fr-FR" noProof="0" dirty="0"/>
          </a:p>
        </p:txBody>
      </p:sp>
      <p:sp>
        <p:nvSpPr>
          <p:cNvPr id="9" name="Espace réservé du numéro de diapositive 8">
            <a:extLst>
              <a:ext uri="{FF2B5EF4-FFF2-40B4-BE49-F238E27FC236}">
                <a16:creationId xmlns:a16="http://schemas.microsoft.com/office/drawing/2014/main" xmlns="" id="{6B457843-7A19-4C1A-A6EB-82840DAE997E}"/>
              </a:ext>
            </a:extLst>
          </p:cNvPr>
          <p:cNvSpPr>
            <a:spLocks noGrp="1"/>
          </p:cNvSpPr>
          <p:nvPr>
            <p:ph type="sldNum" sz="quarter" idx="12"/>
          </p:nvPr>
        </p:nvSpPr>
        <p:spPr/>
        <p:txBody>
          <a:bodyPr rtlCol="0"/>
          <a:lstStyle/>
          <a:p>
            <a:pPr rtl="0"/>
            <a:fld id="{8C2E478F-E849-4A8C-AF1F-CBCC78A7CBFA}" type="slidenum">
              <a:rPr lang="fr-FR" noProof="0" smtClean="0"/>
              <a:t>‹N°›</a:t>
            </a:fld>
            <a:endParaRPr lang="fr-FR" noProof="0" dirty="0"/>
          </a:p>
        </p:txBody>
      </p:sp>
      <p:sp>
        <p:nvSpPr>
          <p:cNvPr id="16" name="Espace réservé du texte 3">
            <a:extLst>
              <a:ext uri="{FF2B5EF4-FFF2-40B4-BE49-F238E27FC236}">
                <a16:creationId xmlns:a16="http://schemas.microsoft.com/office/drawing/2014/main" xmlns="" id="{1B8C1683-B5FA-422D-82FD-3E04C0D01AC4}"/>
              </a:ext>
            </a:extLst>
          </p:cNvPr>
          <p:cNvSpPr>
            <a:spLocks noGrp="1"/>
          </p:cNvSpPr>
          <p:nvPr>
            <p:ph type="body" sz="half" idx="2"/>
          </p:nvPr>
        </p:nvSpPr>
        <p:spPr>
          <a:xfrm>
            <a:off x="839788" y="2480552"/>
            <a:ext cx="3932237" cy="3388435"/>
          </a:xfrm>
        </p:spPr>
        <p:txBody>
          <a:bodyPr rtlCol="0"/>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smtClean="0"/>
              <a:t>Modifiez les styles du texte du masque</a:t>
            </a:r>
          </a:p>
        </p:txBody>
      </p:sp>
      <p:sp>
        <p:nvSpPr>
          <p:cNvPr id="17" name="Espace réservé du contenu 2">
            <a:extLst>
              <a:ext uri="{FF2B5EF4-FFF2-40B4-BE49-F238E27FC236}">
                <a16:creationId xmlns:a16="http://schemas.microsoft.com/office/drawing/2014/main" xmlns="" id="{64332CC6-AF18-49EE-9933-50E3E93F6B86}"/>
              </a:ext>
            </a:extLst>
          </p:cNvPr>
          <p:cNvSpPr>
            <a:spLocks noGrp="1"/>
          </p:cNvSpPr>
          <p:nvPr>
            <p:ph idx="1"/>
          </p:nvPr>
        </p:nvSpPr>
        <p:spPr>
          <a:xfrm>
            <a:off x="5183188" y="801277"/>
            <a:ext cx="6565106" cy="5059773"/>
          </a:xfrm>
        </p:spPr>
        <p:txBody>
          <a:bodyPr rtlCol="0">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fr-FR" noProof="0" smtClean="0"/>
              <a:t>Modifiez les styles du texte du masque</a:t>
            </a:r>
          </a:p>
          <a:p>
            <a:pPr lvl="1" rtl="0"/>
            <a:r>
              <a:rPr lang="fr-FR" noProof="0" smtClean="0"/>
              <a:t>Deuxième niveau</a:t>
            </a:r>
          </a:p>
          <a:p>
            <a:pPr lvl="2" rtl="0"/>
            <a:r>
              <a:rPr lang="fr-FR" noProof="0" smtClean="0"/>
              <a:t>Troisième niveau</a:t>
            </a:r>
          </a:p>
          <a:p>
            <a:pPr lvl="3" rtl="0"/>
            <a:r>
              <a:rPr lang="fr-FR" noProof="0" smtClean="0"/>
              <a:t>Quatrième niveau</a:t>
            </a:r>
          </a:p>
          <a:p>
            <a:pPr lvl="4" rtl="0"/>
            <a:r>
              <a:rPr lang="fr-FR" noProof="0" smtClean="0"/>
              <a:t>Cinquième niveau</a:t>
            </a:r>
            <a:endParaRPr lang="fr-FR" noProof="0" dirty="0"/>
          </a:p>
        </p:txBody>
      </p:sp>
    </p:spTree>
    <p:extLst>
      <p:ext uri="{BB962C8B-B14F-4D97-AF65-F5344CB8AC3E}">
        <p14:creationId xmlns:p14="http://schemas.microsoft.com/office/powerpoint/2010/main" val="114079410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avec légen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xmlns="" id="{74E289BF-FC60-4B0A-9338-19DFADB75B3E}"/>
              </a:ext>
            </a:extLst>
          </p:cNvPr>
          <p:cNvSpPr>
            <a:spLocks noGrp="1"/>
          </p:cNvSpPr>
          <p:nvPr>
            <p:ph type="title" hasCustomPrompt="1"/>
          </p:nvPr>
        </p:nvSpPr>
        <p:spPr>
          <a:xfrm>
            <a:off x="839788" y="801277"/>
            <a:ext cx="3932238" cy="1583703"/>
          </a:xfrm>
        </p:spPr>
        <p:txBody>
          <a:bodyPr rtlCol="0">
            <a:normAutofit/>
          </a:bodyPr>
          <a:lstStyle>
            <a:lvl1pPr algn="l">
              <a:defRPr sz="3600" spc="300">
                <a:solidFill>
                  <a:schemeClr val="bg1"/>
                </a:solidFill>
              </a:defRPr>
            </a:lvl1pPr>
          </a:lstStyle>
          <a:p>
            <a:pPr rtl="0"/>
            <a:r>
              <a:rPr lang="fr-FR" noProof="0" dirty="0" smtClean="0"/>
              <a:t>CLIQUEZ POUR MODIFIER LE STYLE DU TITRE DU MASQUE</a:t>
            </a:r>
            <a:endParaRPr lang="fr-FR" noProof="0" dirty="0"/>
          </a:p>
        </p:txBody>
      </p:sp>
      <p:sp>
        <p:nvSpPr>
          <p:cNvPr id="8" name="Espace réservé du pied de page 7">
            <a:extLst>
              <a:ext uri="{FF2B5EF4-FFF2-40B4-BE49-F238E27FC236}">
                <a16:creationId xmlns:a16="http://schemas.microsoft.com/office/drawing/2014/main" xmlns="" id="{A719B710-B005-42F3-BB0B-EDD61A824BF6}"/>
              </a:ext>
            </a:extLst>
          </p:cNvPr>
          <p:cNvSpPr>
            <a:spLocks noGrp="1"/>
          </p:cNvSpPr>
          <p:nvPr>
            <p:ph type="ftr" sz="quarter" idx="11"/>
          </p:nvPr>
        </p:nvSpPr>
        <p:spPr/>
        <p:txBody>
          <a:bodyPr rtlCol="0"/>
          <a:lstStyle/>
          <a:p>
            <a:pPr rtl="0"/>
            <a:r>
              <a:rPr lang="fr-FR" noProof="0" dirty="0" smtClean="0"/>
              <a:t>Ajouter un pied de page</a:t>
            </a:r>
            <a:endParaRPr lang="fr-FR" noProof="0" dirty="0"/>
          </a:p>
        </p:txBody>
      </p:sp>
      <p:sp>
        <p:nvSpPr>
          <p:cNvPr id="9" name="Espace réservé du numéro de diapositive 8">
            <a:extLst>
              <a:ext uri="{FF2B5EF4-FFF2-40B4-BE49-F238E27FC236}">
                <a16:creationId xmlns:a16="http://schemas.microsoft.com/office/drawing/2014/main" xmlns="" id="{6B457843-7A19-4C1A-A6EB-82840DAE997E}"/>
              </a:ext>
            </a:extLst>
          </p:cNvPr>
          <p:cNvSpPr>
            <a:spLocks noGrp="1"/>
          </p:cNvSpPr>
          <p:nvPr>
            <p:ph type="sldNum" sz="quarter" idx="12"/>
          </p:nvPr>
        </p:nvSpPr>
        <p:spPr/>
        <p:txBody>
          <a:bodyPr rtlCol="0"/>
          <a:lstStyle/>
          <a:p>
            <a:pPr rtl="0"/>
            <a:fld id="{8C2E478F-E849-4A8C-AF1F-CBCC78A7CBFA}" type="slidenum">
              <a:rPr lang="fr-FR" noProof="0" smtClean="0"/>
              <a:t>‹N°›</a:t>
            </a:fld>
            <a:endParaRPr lang="fr-FR" noProof="0" dirty="0"/>
          </a:p>
        </p:txBody>
      </p:sp>
      <p:sp>
        <p:nvSpPr>
          <p:cNvPr id="13" name="Forme 61">
            <a:extLst>
              <a:ext uri="{FF2B5EF4-FFF2-40B4-BE49-F238E27FC236}">
                <a16:creationId xmlns:a16="http://schemas.microsoft.com/office/drawing/2014/main" xmlns="" id="{675B8062-1FC4-4E68-B7AF-45AB92A9F7B4}"/>
              </a:ext>
            </a:extLst>
          </p:cNvPr>
          <p:cNvSpPr/>
          <p:nvPr userDrawn="1"/>
        </p:nvSpPr>
        <p:spPr>
          <a:xfrm>
            <a:off x="10184825" y="6413649"/>
            <a:ext cx="38537"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rtlCol="0" anchor="ctr">
            <a:spAutoFit/>
          </a:bodyPr>
          <a:lstStyle/>
          <a:p>
            <a:pPr rtl="0">
              <a:defRPr sz="3000">
                <a:solidFill>
                  <a:srgbClr val="3A3B39"/>
                </a:solidFill>
                <a:latin typeface="Bebas"/>
                <a:ea typeface="Bebas"/>
                <a:cs typeface="Bebas"/>
                <a:sym typeface="Bebas"/>
              </a:defRPr>
            </a:pPr>
            <a:endParaRPr lang="fr-FR" sz="2400" b="1" i="0" spc="0" noProof="0" dirty="0">
              <a:solidFill>
                <a:srgbClr val="A53F52"/>
              </a:solidFill>
              <a:latin typeface="Gill Sans" panose="020B0502020104020203" pitchFamily="34" charset="-79"/>
              <a:cs typeface="Gill Sans" panose="020B0502020104020203" pitchFamily="34" charset="-79"/>
            </a:endParaRPr>
          </a:p>
        </p:txBody>
      </p:sp>
      <p:sp>
        <p:nvSpPr>
          <p:cNvPr id="15" name="Espace réservé du texte 3">
            <a:extLst>
              <a:ext uri="{FF2B5EF4-FFF2-40B4-BE49-F238E27FC236}">
                <a16:creationId xmlns:a16="http://schemas.microsoft.com/office/drawing/2014/main" xmlns="" id="{73C3E625-3996-4407-8E4D-475EF610D90C}"/>
              </a:ext>
            </a:extLst>
          </p:cNvPr>
          <p:cNvSpPr>
            <a:spLocks noGrp="1"/>
          </p:cNvSpPr>
          <p:nvPr>
            <p:ph type="body" sz="half" idx="2"/>
          </p:nvPr>
        </p:nvSpPr>
        <p:spPr>
          <a:xfrm>
            <a:off x="839788" y="2384980"/>
            <a:ext cx="3932237" cy="3484008"/>
          </a:xfrm>
        </p:spPr>
        <p:txBody>
          <a:bodyPr rtlCol="0"/>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smtClean="0"/>
              <a:t>Modifiez les styles du texte du masque</a:t>
            </a:r>
          </a:p>
        </p:txBody>
      </p:sp>
      <p:sp>
        <p:nvSpPr>
          <p:cNvPr id="17" name="Espace réservé d’image 2">
            <a:extLst>
              <a:ext uri="{FF2B5EF4-FFF2-40B4-BE49-F238E27FC236}">
                <a16:creationId xmlns:a16="http://schemas.microsoft.com/office/drawing/2014/main" xmlns="" id="{E87E45D5-103F-4407-822F-E7FAE02D6ABB}"/>
              </a:ext>
            </a:extLst>
          </p:cNvPr>
          <p:cNvSpPr>
            <a:spLocks noGrp="1"/>
          </p:cNvSpPr>
          <p:nvPr>
            <p:ph type="pic" idx="1"/>
          </p:nvPr>
        </p:nvSpPr>
        <p:spPr>
          <a:xfrm>
            <a:off x="5183188" y="801277"/>
            <a:ext cx="6565106" cy="5059773"/>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smtClean="0"/>
              <a:t>Cliquez sur l'icône pour ajouter une image</a:t>
            </a:r>
            <a:endParaRPr lang="fr-FR" noProof="0" dirty="0"/>
          </a:p>
        </p:txBody>
      </p:sp>
    </p:spTree>
    <p:extLst>
      <p:ext uri="{BB962C8B-B14F-4D97-AF65-F5344CB8AC3E}">
        <p14:creationId xmlns:p14="http://schemas.microsoft.com/office/powerpoint/2010/main" val="291866232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xmlns="" id="{2DB0C003-2795-4473-BA28-C10CB461998B}"/>
              </a:ext>
            </a:extLst>
          </p:cNvPr>
          <p:cNvSpPr>
            <a:spLocks noGrp="1"/>
          </p:cNvSpPr>
          <p:nvPr>
            <p:ph type="ftr" sz="quarter" idx="11"/>
          </p:nvPr>
        </p:nvSpPr>
        <p:spPr/>
        <p:txBody>
          <a:bodyPr rtlCol="0"/>
          <a:lstStyle/>
          <a:p>
            <a:pPr rtl="0"/>
            <a:r>
              <a:rPr lang="fr-FR" noProof="0" dirty="0" smtClean="0"/>
              <a:t>Ajouter un pied de page</a:t>
            </a:r>
            <a:endParaRPr lang="fr-FR" noProof="0" dirty="0"/>
          </a:p>
        </p:txBody>
      </p:sp>
      <p:sp>
        <p:nvSpPr>
          <p:cNvPr id="4" name="Espace réservé du numéro de diapositive 3">
            <a:extLst>
              <a:ext uri="{FF2B5EF4-FFF2-40B4-BE49-F238E27FC236}">
                <a16:creationId xmlns:a16="http://schemas.microsoft.com/office/drawing/2014/main" xmlns="" id="{82A626D5-ACB5-4E77-B485-5F611FBCFFA3}"/>
              </a:ext>
            </a:extLst>
          </p:cNvPr>
          <p:cNvSpPr>
            <a:spLocks noGrp="1"/>
          </p:cNvSpPr>
          <p:nvPr>
            <p:ph type="sldNum" sz="quarter" idx="12"/>
          </p:nvPr>
        </p:nvSpPr>
        <p:spPr/>
        <p:txBody>
          <a:bodyPr rtlCol="0"/>
          <a:lstStyle/>
          <a:p>
            <a:pPr rtl="0"/>
            <a:fld id="{8C2E478F-E849-4A8C-AF1F-CBCC78A7CBFA}" type="slidenum">
              <a:rPr lang="fr-FR" noProof="0" smtClean="0"/>
              <a:t>‹N°›</a:t>
            </a:fld>
            <a:endParaRPr lang="fr-FR" noProof="0"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pleine page">
    <p:spTree>
      <p:nvGrpSpPr>
        <p:cNvPr id="1" name=""/>
        <p:cNvGrpSpPr/>
        <p:nvPr/>
      </p:nvGrpSpPr>
      <p:grpSpPr>
        <a:xfrm>
          <a:off x="0" y="0"/>
          <a:ext cx="0" cy="0"/>
          <a:chOff x="0" y="0"/>
          <a:chExt cx="0" cy="0"/>
        </a:xfrm>
      </p:grpSpPr>
      <p:sp>
        <p:nvSpPr>
          <p:cNvPr id="3" name="Espace réservé de l’image 2">
            <a:extLst>
              <a:ext uri="{FF2B5EF4-FFF2-40B4-BE49-F238E27FC236}">
                <a16:creationId xmlns:a16="http://schemas.microsoft.com/office/drawing/2014/main" xmlns="" id="{DE635FD8-712D-4EE2-A5B6-3DD8DE9C25E9}"/>
              </a:ext>
            </a:extLst>
          </p:cNvPr>
          <p:cNvSpPr>
            <a:spLocks noGrp="1"/>
          </p:cNvSpPr>
          <p:nvPr>
            <p:ph type="pic" sz="quarter" idx="10"/>
          </p:nvPr>
        </p:nvSpPr>
        <p:spPr>
          <a:xfrm>
            <a:off x="0" y="0"/>
            <a:ext cx="12192000" cy="6858000"/>
          </a:xfrm>
        </p:spPr>
        <p:txBody>
          <a:bodyPr rtlCol="0" anchor="ctr"/>
          <a:lstStyle>
            <a:lvl1pPr marL="0" indent="0" algn="ctr">
              <a:buNone/>
              <a:defRPr/>
            </a:lvl1pPr>
          </a:lstStyle>
          <a:p>
            <a:pPr rtl="0"/>
            <a:r>
              <a:rPr lang="fr-FR" noProof="0" smtClean="0"/>
              <a:t>Cliquez sur l'icône pour ajouter une image</a:t>
            </a:r>
            <a:endParaRPr lang="fr-FR" noProof="0" dirty="0"/>
          </a:p>
        </p:txBody>
      </p:sp>
      <p:sp>
        <p:nvSpPr>
          <p:cNvPr id="2" name="Titre 1">
            <a:extLst>
              <a:ext uri="{FF2B5EF4-FFF2-40B4-BE49-F238E27FC236}">
                <a16:creationId xmlns:a16="http://schemas.microsoft.com/office/drawing/2014/main" xmlns="" id="{96D712C6-2A37-4F08-AF12-D70F8C809441}"/>
              </a:ext>
            </a:extLst>
          </p:cNvPr>
          <p:cNvSpPr>
            <a:spLocks noGrp="1"/>
          </p:cNvSpPr>
          <p:nvPr>
            <p:ph type="title"/>
          </p:nvPr>
        </p:nvSpPr>
        <p:spPr/>
        <p:txBody>
          <a:bodyPr rtlCol="0"/>
          <a:lstStyle/>
          <a:p>
            <a:pPr rtl="0"/>
            <a:r>
              <a:rPr lang="fr-FR" noProof="0" smtClean="0"/>
              <a:t>Modifiez le style du titre</a:t>
            </a:r>
            <a:endParaRPr lang="fr-FR" noProof="0" dirty="0"/>
          </a:p>
        </p:txBody>
      </p:sp>
    </p:spTree>
    <p:extLst>
      <p:ext uri="{BB962C8B-B14F-4D97-AF65-F5344CB8AC3E}">
        <p14:creationId xmlns:p14="http://schemas.microsoft.com/office/powerpoint/2010/main" val="7955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e de titre avec image">
    <p:spTree>
      <p:nvGrpSpPr>
        <p:cNvPr id="1" name=""/>
        <p:cNvGrpSpPr/>
        <p:nvPr/>
      </p:nvGrpSpPr>
      <p:grpSpPr>
        <a:xfrm>
          <a:off x="0" y="0"/>
          <a:ext cx="0" cy="0"/>
          <a:chOff x="0" y="0"/>
          <a:chExt cx="0" cy="0"/>
        </a:xfrm>
      </p:grpSpPr>
      <p:sp>
        <p:nvSpPr>
          <p:cNvPr id="3" name="Espace réservé d’image 2">
            <a:extLst>
              <a:ext uri="{FF2B5EF4-FFF2-40B4-BE49-F238E27FC236}">
                <a16:creationId xmlns:a16="http://schemas.microsoft.com/office/drawing/2014/main" xmlns="" id="{DE635FD8-712D-4EE2-A5B6-3DD8DE9C25E9}"/>
              </a:ext>
            </a:extLst>
          </p:cNvPr>
          <p:cNvSpPr>
            <a:spLocks noGrp="1"/>
          </p:cNvSpPr>
          <p:nvPr>
            <p:ph type="pic" sz="quarter" idx="10"/>
          </p:nvPr>
        </p:nvSpPr>
        <p:spPr>
          <a:xfrm>
            <a:off x="0" y="0"/>
            <a:ext cx="12192000" cy="6858000"/>
          </a:xfrm>
        </p:spPr>
        <p:txBody>
          <a:bodyPr rtlCol="0"/>
          <a:lstStyle>
            <a:lvl1pPr marL="0" indent="0" algn="ctr">
              <a:buNone/>
              <a:defRPr/>
            </a:lvl1pPr>
          </a:lstStyle>
          <a:p>
            <a:pPr rtl="0"/>
            <a:r>
              <a:rPr lang="fr-FR" noProof="0" smtClean="0"/>
              <a:t>Cliquez sur l'icône pour ajouter une image</a:t>
            </a:r>
            <a:endParaRPr lang="fr-FR" noProof="0" dirty="0"/>
          </a:p>
        </p:txBody>
      </p:sp>
      <p:sp>
        <p:nvSpPr>
          <p:cNvPr id="4" name="Titre 1">
            <a:extLst>
              <a:ext uri="{FF2B5EF4-FFF2-40B4-BE49-F238E27FC236}">
                <a16:creationId xmlns:a16="http://schemas.microsoft.com/office/drawing/2014/main" xmlns="" id="{01219AD9-34B1-4C27-8648-E7D7C69C07F9}"/>
              </a:ext>
            </a:extLst>
          </p:cNvPr>
          <p:cNvSpPr>
            <a:spLocks noGrp="1"/>
          </p:cNvSpPr>
          <p:nvPr>
            <p:ph type="title" hasCustomPrompt="1"/>
          </p:nvPr>
        </p:nvSpPr>
        <p:spPr>
          <a:xfrm>
            <a:off x="702365" y="3013675"/>
            <a:ext cx="10787270" cy="830649"/>
          </a:xfrm>
        </p:spPr>
        <p:txBody>
          <a:bodyPr rtlCol="0" anchor="ctr"/>
          <a:lstStyle>
            <a:lvl1pPr algn="ctr">
              <a:defRPr sz="6000" spc="300">
                <a:solidFill>
                  <a:schemeClr val="bg1"/>
                </a:solidFill>
              </a:defRPr>
            </a:lvl1pPr>
          </a:lstStyle>
          <a:p>
            <a:pPr rtl="0"/>
            <a:r>
              <a:rPr lang="fr-FR" noProof="0" dirty="0" smtClean="0"/>
              <a:t>Cliquez pour modifier le titre principal</a:t>
            </a:r>
            <a:endParaRPr lang="fr-FR" noProof="0" dirty="0"/>
          </a:p>
        </p:txBody>
      </p:sp>
      <p:sp>
        <p:nvSpPr>
          <p:cNvPr id="5" name="Espace réservé du texte 2">
            <a:extLst>
              <a:ext uri="{FF2B5EF4-FFF2-40B4-BE49-F238E27FC236}">
                <a16:creationId xmlns:a16="http://schemas.microsoft.com/office/drawing/2014/main" xmlns="" id="{40849B93-E2CE-4654-9EC7-7DFA141A5500}"/>
              </a:ext>
            </a:extLst>
          </p:cNvPr>
          <p:cNvSpPr>
            <a:spLocks noGrp="1"/>
          </p:cNvSpPr>
          <p:nvPr>
            <p:ph type="body" idx="1" hasCustomPrompt="1"/>
          </p:nvPr>
        </p:nvSpPr>
        <p:spPr>
          <a:xfrm>
            <a:off x="3470275" y="3890624"/>
            <a:ext cx="5251450" cy="365125"/>
          </a:xfrm>
        </p:spPr>
        <p:txBody>
          <a:bodyPr rtlCol="0"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smtClean="0"/>
              <a:t>MODIFIEZ LES STYLES DU TEXTE DU MASQUE</a:t>
            </a:r>
            <a:endParaRPr lang="fr-FR" noProof="0" dirty="0"/>
          </a:p>
        </p:txBody>
      </p:sp>
    </p:spTree>
    <p:extLst>
      <p:ext uri="{BB962C8B-B14F-4D97-AF65-F5344CB8AC3E}">
        <p14:creationId xmlns:p14="http://schemas.microsoft.com/office/powerpoint/2010/main" val="318230312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e de séparation 1">
    <p:spTree>
      <p:nvGrpSpPr>
        <p:cNvPr id="1" name=""/>
        <p:cNvGrpSpPr/>
        <p:nvPr/>
      </p:nvGrpSpPr>
      <p:grpSpPr>
        <a:xfrm>
          <a:off x="0" y="0"/>
          <a:ext cx="0" cy="0"/>
          <a:chOff x="0" y="0"/>
          <a:chExt cx="0" cy="0"/>
        </a:xfrm>
      </p:grpSpPr>
      <p:sp>
        <p:nvSpPr>
          <p:cNvPr id="11" name="Espace réservé d’image 10">
            <a:extLst>
              <a:ext uri="{FF2B5EF4-FFF2-40B4-BE49-F238E27FC236}">
                <a16:creationId xmlns:a16="http://schemas.microsoft.com/office/drawing/2014/main" xmlns=""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rtlCol="0" anchor="ctr"/>
          <a:lstStyle>
            <a:lvl1pPr marL="0" indent="0" algn="ctr">
              <a:buNone/>
              <a:defRPr/>
            </a:lvl1pPr>
          </a:lstStyle>
          <a:p>
            <a:pPr rtl="0"/>
            <a:r>
              <a:rPr lang="fr-FR" noProof="0" smtClean="0"/>
              <a:t>Cliquez sur l'icône pour ajouter une image</a:t>
            </a:r>
            <a:endParaRPr lang="fr-FR" noProof="0" dirty="0"/>
          </a:p>
        </p:txBody>
      </p:sp>
      <p:sp>
        <p:nvSpPr>
          <p:cNvPr id="3" name="Espace réservé du texte 2">
            <a:extLst>
              <a:ext uri="{FF2B5EF4-FFF2-40B4-BE49-F238E27FC236}">
                <a16:creationId xmlns:a16="http://schemas.microsoft.com/office/drawing/2014/main" xmlns="" id="{893C356F-E483-4AFD-856C-13BB8E8A5605}"/>
              </a:ext>
            </a:extLst>
          </p:cNvPr>
          <p:cNvSpPr>
            <a:spLocks noGrp="1"/>
          </p:cNvSpPr>
          <p:nvPr>
            <p:ph type="body" idx="1" hasCustomPrompt="1"/>
          </p:nvPr>
        </p:nvSpPr>
        <p:spPr>
          <a:xfrm>
            <a:off x="6096000" y="4209064"/>
            <a:ext cx="5251450" cy="365125"/>
          </a:xfrm>
        </p:spPr>
        <p:txBody>
          <a:bodyPr rtlCol="0"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smtClean="0"/>
              <a:t>MODIFIEZ LES STYLES DU TEXTE DU MASQUE</a:t>
            </a:r>
            <a:endParaRPr lang="fr-FR" noProof="0" dirty="0"/>
          </a:p>
        </p:txBody>
      </p:sp>
      <p:sp>
        <p:nvSpPr>
          <p:cNvPr id="5" name="Espace réservé du pied de page 4">
            <a:extLst>
              <a:ext uri="{FF2B5EF4-FFF2-40B4-BE49-F238E27FC236}">
                <a16:creationId xmlns:a16="http://schemas.microsoft.com/office/drawing/2014/main" xmlns="" id="{BC79732E-D749-40DD-8365-05028518765D}"/>
              </a:ext>
            </a:extLst>
          </p:cNvPr>
          <p:cNvSpPr>
            <a:spLocks noGrp="1"/>
          </p:cNvSpPr>
          <p:nvPr>
            <p:ph type="ftr" sz="quarter" idx="11"/>
          </p:nvPr>
        </p:nvSpPr>
        <p:spPr/>
        <p:txBody>
          <a:bodyPr rtlCol="0"/>
          <a:lstStyle/>
          <a:p>
            <a:pPr rtl="0"/>
            <a:r>
              <a:rPr lang="fr-FR" noProof="0" dirty="0" smtClean="0"/>
              <a:t>Ajouter un pied de page</a:t>
            </a:r>
            <a:endParaRPr lang="fr-FR" noProof="0" dirty="0"/>
          </a:p>
        </p:txBody>
      </p:sp>
      <p:sp>
        <p:nvSpPr>
          <p:cNvPr id="6" name="Espace réservé du numéro de diapositive 5">
            <a:extLst>
              <a:ext uri="{FF2B5EF4-FFF2-40B4-BE49-F238E27FC236}">
                <a16:creationId xmlns:a16="http://schemas.microsoft.com/office/drawing/2014/main" xmlns="" id="{88F55E23-C4CC-4E9B-80F4-C4BEA6E2DD84}"/>
              </a:ext>
            </a:extLst>
          </p:cNvPr>
          <p:cNvSpPr>
            <a:spLocks noGrp="1"/>
          </p:cNvSpPr>
          <p:nvPr>
            <p:ph type="sldNum" sz="quarter" idx="12"/>
          </p:nvPr>
        </p:nvSpPr>
        <p:spPr/>
        <p:txBody>
          <a:bodyPr rtlCol="0"/>
          <a:lstStyle/>
          <a:p>
            <a:pPr rtl="0"/>
            <a:fld id="{8C2E478F-E849-4A8C-AF1F-CBCC78A7CBFA}" type="slidenum">
              <a:rPr lang="fr-FR" noProof="0" smtClean="0"/>
              <a:t>‹N°›</a:t>
            </a:fld>
            <a:endParaRPr lang="fr-FR" noProof="0" dirty="0"/>
          </a:p>
        </p:txBody>
      </p:sp>
      <p:sp>
        <p:nvSpPr>
          <p:cNvPr id="8" name="Titre 1">
            <a:extLst>
              <a:ext uri="{FF2B5EF4-FFF2-40B4-BE49-F238E27FC236}">
                <a16:creationId xmlns:a16="http://schemas.microsoft.com/office/drawing/2014/main" xmlns="" id="{AABA725B-4BCB-1D48-9C5D-46706B18719E}"/>
              </a:ext>
            </a:extLst>
          </p:cNvPr>
          <p:cNvSpPr>
            <a:spLocks noGrp="1"/>
          </p:cNvSpPr>
          <p:nvPr>
            <p:ph type="title" hasCustomPrompt="1"/>
          </p:nvPr>
        </p:nvSpPr>
        <p:spPr>
          <a:xfrm>
            <a:off x="6096000" y="2520779"/>
            <a:ext cx="5251450" cy="1661297"/>
          </a:xfrm>
        </p:spPr>
        <p:txBody>
          <a:bodyPr rtlCol="0" anchor="ctr"/>
          <a:lstStyle>
            <a:lvl1pPr algn="l">
              <a:defRPr sz="6000" spc="300"/>
            </a:lvl1pPr>
          </a:lstStyle>
          <a:p>
            <a:pPr rtl="0"/>
            <a:r>
              <a:rPr lang="fr-FR" noProof="0" dirty="0" smtClean="0"/>
              <a:t>Cliquez pour modifier le titre principal</a:t>
            </a:r>
            <a:endParaRPr lang="fr-FR" noProof="0" dirty="0"/>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apositive de séparation 2">
    <p:spTree>
      <p:nvGrpSpPr>
        <p:cNvPr id="1" name=""/>
        <p:cNvGrpSpPr/>
        <p:nvPr/>
      </p:nvGrpSpPr>
      <p:grpSpPr>
        <a:xfrm>
          <a:off x="0" y="0"/>
          <a:ext cx="0" cy="0"/>
          <a:chOff x="0" y="0"/>
          <a:chExt cx="0" cy="0"/>
        </a:xfrm>
      </p:grpSpPr>
      <p:sp>
        <p:nvSpPr>
          <p:cNvPr id="11" name="Espace réservé d’image 10">
            <a:extLst>
              <a:ext uri="{FF2B5EF4-FFF2-40B4-BE49-F238E27FC236}">
                <a16:creationId xmlns:a16="http://schemas.microsoft.com/office/drawing/2014/main" xmlns=""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rtlCol="0" anchor="ctr"/>
          <a:lstStyle>
            <a:lvl1pPr marL="0" indent="0" algn="ctr">
              <a:buNone/>
              <a:defRPr/>
            </a:lvl1pPr>
          </a:lstStyle>
          <a:p>
            <a:pPr rtl="0"/>
            <a:r>
              <a:rPr lang="fr-FR" noProof="0" smtClean="0"/>
              <a:t>Cliquez sur l'icône pour ajouter une image</a:t>
            </a:r>
            <a:endParaRPr lang="fr-FR" noProof="0" dirty="0"/>
          </a:p>
        </p:txBody>
      </p:sp>
      <p:sp>
        <p:nvSpPr>
          <p:cNvPr id="2" name="Titre 1">
            <a:extLst>
              <a:ext uri="{FF2B5EF4-FFF2-40B4-BE49-F238E27FC236}">
                <a16:creationId xmlns:a16="http://schemas.microsoft.com/office/drawing/2014/main" xmlns="" id="{97230B2C-7250-4568-96CF-7E5A34B3CAD3}"/>
              </a:ext>
            </a:extLst>
          </p:cNvPr>
          <p:cNvSpPr>
            <a:spLocks noGrp="1"/>
          </p:cNvSpPr>
          <p:nvPr>
            <p:ph type="title" hasCustomPrompt="1"/>
          </p:nvPr>
        </p:nvSpPr>
        <p:spPr>
          <a:xfrm>
            <a:off x="6096000" y="2520779"/>
            <a:ext cx="5251450" cy="1661297"/>
          </a:xfrm>
        </p:spPr>
        <p:txBody>
          <a:bodyPr rtlCol="0" anchor="ctr"/>
          <a:lstStyle>
            <a:lvl1pPr algn="l">
              <a:defRPr sz="6000" spc="300"/>
            </a:lvl1pPr>
          </a:lstStyle>
          <a:p>
            <a:pPr rtl="0"/>
            <a:r>
              <a:rPr lang="fr-FR" noProof="0" dirty="0" smtClean="0"/>
              <a:t>Cliquez pour modifier le titre principal</a:t>
            </a:r>
            <a:endParaRPr lang="fr-FR" noProof="0" dirty="0"/>
          </a:p>
        </p:txBody>
      </p:sp>
      <p:sp>
        <p:nvSpPr>
          <p:cNvPr id="3" name="Espace réservé du texte 2">
            <a:extLst>
              <a:ext uri="{FF2B5EF4-FFF2-40B4-BE49-F238E27FC236}">
                <a16:creationId xmlns:a16="http://schemas.microsoft.com/office/drawing/2014/main" xmlns="" id="{893C356F-E483-4AFD-856C-13BB8E8A5605}"/>
              </a:ext>
            </a:extLst>
          </p:cNvPr>
          <p:cNvSpPr>
            <a:spLocks noGrp="1"/>
          </p:cNvSpPr>
          <p:nvPr>
            <p:ph type="body" idx="1" hasCustomPrompt="1"/>
          </p:nvPr>
        </p:nvSpPr>
        <p:spPr>
          <a:xfrm>
            <a:off x="6096000" y="4209064"/>
            <a:ext cx="5251450" cy="365125"/>
          </a:xfrm>
        </p:spPr>
        <p:txBody>
          <a:bodyPr rtlCol="0"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smtClean="0"/>
              <a:t>MODIFIEZ LES STYLES DU TEXTE DU MASQUE</a:t>
            </a:r>
            <a:endParaRPr lang="fr-FR" noProof="0" dirty="0"/>
          </a:p>
        </p:txBody>
      </p:sp>
      <p:sp>
        <p:nvSpPr>
          <p:cNvPr id="5" name="Espace réservé du pied de page 4">
            <a:extLst>
              <a:ext uri="{FF2B5EF4-FFF2-40B4-BE49-F238E27FC236}">
                <a16:creationId xmlns:a16="http://schemas.microsoft.com/office/drawing/2014/main" xmlns="" id="{BC79732E-D749-40DD-8365-05028518765D}"/>
              </a:ext>
            </a:extLst>
          </p:cNvPr>
          <p:cNvSpPr>
            <a:spLocks noGrp="1"/>
          </p:cNvSpPr>
          <p:nvPr>
            <p:ph type="ftr" sz="quarter" idx="11"/>
          </p:nvPr>
        </p:nvSpPr>
        <p:spPr/>
        <p:txBody>
          <a:bodyPr rtlCol="0"/>
          <a:lstStyle/>
          <a:p>
            <a:pPr rtl="0"/>
            <a:r>
              <a:rPr lang="fr-FR" noProof="0" dirty="0" smtClean="0"/>
              <a:t>Ajouter un pied de page</a:t>
            </a:r>
            <a:endParaRPr lang="fr-FR" noProof="0" dirty="0"/>
          </a:p>
        </p:txBody>
      </p:sp>
      <p:sp>
        <p:nvSpPr>
          <p:cNvPr id="6" name="Espace réservé du numéro de diapositive 5">
            <a:extLst>
              <a:ext uri="{FF2B5EF4-FFF2-40B4-BE49-F238E27FC236}">
                <a16:creationId xmlns:a16="http://schemas.microsoft.com/office/drawing/2014/main" xmlns="" id="{88F55E23-C4CC-4E9B-80F4-C4BEA6E2DD84}"/>
              </a:ext>
            </a:extLst>
          </p:cNvPr>
          <p:cNvSpPr>
            <a:spLocks noGrp="1"/>
          </p:cNvSpPr>
          <p:nvPr>
            <p:ph type="sldNum" sz="quarter" idx="12"/>
          </p:nvPr>
        </p:nvSpPr>
        <p:spPr/>
        <p:txBody>
          <a:bodyPr rtlCol="0"/>
          <a:lstStyle/>
          <a:p>
            <a:pPr rtl="0"/>
            <a:fld id="{8C2E478F-E849-4A8C-AF1F-CBCC78A7CBFA}" type="slidenum">
              <a:rPr lang="fr-FR" noProof="0" smtClean="0"/>
              <a:t>‹N°›</a:t>
            </a:fld>
            <a:endParaRPr lang="fr-FR" noProof="0"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sous-titre, imag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004074E6-E39E-4D19-B91F-8E84F37CBF3C}"/>
              </a:ext>
            </a:extLst>
          </p:cNvPr>
          <p:cNvSpPr>
            <a:spLocks noGrp="1"/>
          </p:cNvSpPr>
          <p:nvPr>
            <p:ph type="title" hasCustomPrompt="1"/>
          </p:nvPr>
        </p:nvSpPr>
        <p:spPr>
          <a:xfrm>
            <a:off x="7792279" y="365125"/>
            <a:ext cx="4018722" cy="573989"/>
          </a:xfrm>
        </p:spPr>
        <p:txBody>
          <a:bodyPr lIns="0" rIns="0" rtlCol="0">
            <a:noAutofit/>
          </a:bodyPr>
          <a:lstStyle>
            <a:lvl1pPr algn="l">
              <a:defRPr sz="3200" spc="300"/>
            </a:lvl1pPr>
          </a:lstStyle>
          <a:p>
            <a:pPr rtl="0"/>
            <a:r>
              <a:rPr lang="fr-FR" noProof="0" dirty="0" smtClean="0"/>
              <a:t>TITRE DE LA DIAPOSITIVE ICI</a:t>
            </a:r>
            <a:endParaRPr lang="fr-FR" noProof="0" dirty="0"/>
          </a:p>
        </p:txBody>
      </p:sp>
      <p:sp>
        <p:nvSpPr>
          <p:cNvPr id="3" name="Espace réservé du contenu 2">
            <a:extLst>
              <a:ext uri="{FF2B5EF4-FFF2-40B4-BE49-F238E27FC236}">
                <a16:creationId xmlns:a16="http://schemas.microsoft.com/office/drawing/2014/main" xmlns="" id="{607D1B16-7058-45AD-9B19-E19CAF96683B}"/>
              </a:ext>
            </a:extLst>
          </p:cNvPr>
          <p:cNvSpPr>
            <a:spLocks noGrp="1"/>
          </p:cNvSpPr>
          <p:nvPr>
            <p:ph idx="1"/>
          </p:nvPr>
        </p:nvSpPr>
        <p:spPr>
          <a:xfrm>
            <a:off x="7792279" y="1625512"/>
            <a:ext cx="4018722" cy="4636392"/>
          </a:xfrm>
        </p:spPr>
        <p:txBody>
          <a:bodyPr lIns="0" rIns="0" rtlCol="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rtl="0"/>
            <a:r>
              <a:rPr lang="fr-FR" noProof="0" smtClean="0"/>
              <a:t>Modifiez les styles du texte du masque</a:t>
            </a:r>
          </a:p>
          <a:p>
            <a:pPr lvl="1" rtl="0"/>
            <a:r>
              <a:rPr lang="fr-FR" noProof="0" smtClean="0"/>
              <a:t>Deuxième niveau</a:t>
            </a:r>
          </a:p>
          <a:p>
            <a:pPr lvl="2" rtl="0"/>
            <a:r>
              <a:rPr lang="fr-FR" noProof="0" smtClean="0"/>
              <a:t>Troisième niveau</a:t>
            </a:r>
          </a:p>
          <a:p>
            <a:pPr lvl="3" rtl="0"/>
            <a:r>
              <a:rPr lang="fr-FR" noProof="0" smtClean="0"/>
              <a:t>Quatrième niveau</a:t>
            </a:r>
          </a:p>
          <a:p>
            <a:pPr lvl="4" rtl="0"/>
            <a:r>
              <a:rPr lang="fr-FR" noProof="0" smtClean="0"/>
              <a:t>Cinquième niveau</a:t>
            </a:r>
            <a:endParaRPr lang="fr-FR" noProof="0" dirty="0"/>
          </a:p>
        </p:txBody>
      </p:sp>
      <p:sp>
        <p:nvSpPr>
          <p:cNvPr id="53" name="Espace réservé d’image 52">
            <a:extLst>
              <a:ext uri="{FF2B5EF4-FFF2-40B4-BE49-F238E27FC236}">
                <a16:creationId xmlns:a16="http://schemas.microsoft.com/office/drawing/2014/main" xmlns=""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rtlCol="0" anchor="ctr">
            <a:noAutofit/>
          </a:bodyPr>
          <a:lstStyle>
            <a:lvl1pPr marL="0" indent="0" algn="ctr">
              <a:buNone/>
              <a:defRPr/>
            </a:lvl1pPr>
          </a:lstStyle>
          <a:p>
            <a:pPr rtl="0"/>
            <a:r>
              <a:rPr lang="fr-FR" noProof="0" smtClean="0"/>
              <a:t>Cliquez sur l'icône pour ajouter une image</a:t>
            </a:r>
            <a:endParaRPr lang="fr-FR" noProof="0" dirty="0"/>
          </a:p>
        </p:txBody>
      </p:sp>
      <p:sp>
        <p:nvSpPr>
          <p:cNvPr id="58" name="Espace réservé du texte 2">
            <a:extLst>
              <a:ext uri="{FF2B5EF4-FFF2-40B4-BE49-F238E27FC236}">
                <a16:creationId xmlns:a16="http://schemas.microsoft.com/office/drawing/2014/main" xmlns="" id="{75065C5E-8027-4266-B6BE-BA117C6F7ACA}"/>
              </a:ext>
            </a:extLst>
          </p:cNvPr>
          <p:cNvSpPr>
            <a:spLocks noGrp="1"/>
          </p:cNvSpPr>
          <p:nvPr>
            <p:ph type="body" idx="13" hasCustomPrompt="1"/>
          </p:nvPr>
        </p:nvSpPr>
        <p:spPr>
          <a:xfrm>
            <a:off x="7819116" y="1003687"/>
            <a:ext cx="3991884" cy="407670"/>
          </a:xfrm>
        </p:spPr>
        <p:txBody>
          <a:bodyPr lIns="0" rIns="0" rtlCol="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smtClean="0"/>
              <a:t>SOUS-TITRE ICI</a:t>
            </a:r>
            <a:endParaRPr lang="fr-FR" noProof="0" dirty="0"/>
          </a:p>
        </p:txBody>
      </p:sp>
      <p:sp>
        <p:nvSpPr>
          <p:cNvPr id="59" name="Espace réservé du numéro de diapositive 5">
            <a:extLst>
              <a:ext uri="{FF2B5EF4-FFF2-40B4-BE49-F238E27FC236}">
                <a16:creationId xmlns:a16="http://schemas.microsoft.com/office/drawing/2014/main" xmlns=""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8C2E478F-E849-4A8C-AF1F-CBCC78A7CBFA}" type="slidenum">
              <a:rPr lang="fr-FR" noProof="0" smtClean="0"/>
              <a:t>‹N°›</a:t>
            </a:fld>
            <a:endParaRPr lang="fr-FR" noProof="0" dirty="0"/>
          </a:p>
        </p:txBody>
      </p:sp>
    </p:spTree>
    <p:extLst>
      <p:ext uri="{BB962C8B-B14F-4D97-AF65-F5344CB8AC3E}">
        <p14:creationId xmlns:p14="http://schemas.microsoft.com/office/powerpoint/2010/main" val="1753968095"/>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xmlns="" id="{004074E6-E39E-4D19-B91F-8E84F37CBF3C}"/>
              </a:ext>
            </a:extLst>
          </p:cNvPr>
          <p:cNvSpPr>
            <a:spLocks noGrp="1"/>
          </p:cNvSpPr>
          <p:nvPr>
            <p:ph type="title" hasCustomPrompt="1"/>
          </p:nvPr>
        </p:nvSpPr>
        <p:spPr>
          <a:xfrm>
            <a:off x="7792279" y="365125"/>
            <a:ext cx="4018722" cy="573989"/>
          </a:xfrm>
        </p:spPr>
        <p:txBody>
          <a:bodyPr lIns="0" rIns="0" rtlCol="0" anchor="ctr">
            <a:noAutofit/>
          </a:bodyPr>
          <a:lstStyle>
            <a:lvl1pPr algn="l">
              <a:defRPr sz="3200" spc="300">
                <a:solidFill>
                  <a:schemeClr val="bg1"/>
                </a:solidFill>
              </a:defRPr>
            </a:lvl1pPr>
          </a:lstStyle>
          <a:p>
            <a:pPr rtl="0"/>
            <a:r>
              <a:rPr lang="fr-FR" noProof="0" dirty="0" smtClean="0"/>
              <a:t>TITRE DE LA DIAPOSITIVE ICI</a:t>
            </a:r>
            <a:endParaRPr lang="fr-FR" noProof="0" dirty="0"/>
          </a:p>
        </p:txBody>
      </p:sp>
      <p:sp>
        <p:nvSpPr>
          <p:cNvPr id="3" name="Espace réservé du contenu 2">
            <a:extLst>
              <a:ext uri="{FF2B5EF4-FFF2-40B4-BE49-F238E27FC236}">
                <a16:creationId xmlns:a16="http://schemas.microsoft.com/office/drawing/2014/main" xmlns="" id="{607D1B16-7058-45AD-9B19-E19CAF96683B}"/>
              </a:ext>
            </a:extLst>
          </p:cNvPr>
          <p:cNvSpPr>
            <a:spLocks noGrp="1"/>
          </p:cNvSpPr>
          <p:nvPr>
            <p:ph idx="1"/>
          </p:nvPr>
        </p:nvSpPr>
        <p:spPr>
          <a:xfrm>
            <a:off x="7792279" y="1625512"/>
            <a:ext cx="4018722" cy="4636392"/>
          </a:xfrm>
        </p:spPr>
        <p:txBody>
          <a:bodyPr lIns="0" rIns="0" rtlCol="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rtl="0"/>
            <a:r>
              <a:rPr lang="fr-FR" noProof="0" smtClean="0"/>
              <a:t>Modifiez les styles du texte du masque</a:t>
            </a:r>
          </a:p>
          <a:p>
            <a:pPr lvl="1" rtl="0"/>
            <a:r>
              <a:rPr lang="fr-FR" noProof="0" smtClean="0"/>
              <a:t>Deuxième niveau</a:t>
            </a:r>
          </a:p>
          <a:p>
            <a:pPr lvl="2" rtl="0"/>
            <a:r>
              <a:rPr lang="fr-FR" noProof="0" smtClean="0"/>
              <a:t>Troisième niveau</a:t>
            </a:r>
          </a:p>
          <a:p>
            <a:pPr lvl="3" rtl="0"/>
            <a:r>
              <a:rPr lang="fr-FR" noProof="0" smtClean="0"/>
              <a:t>Quatrième niveau</a:t>
            </a:r>
          </a:p>
          <a:p>
            <a:pPr lvl="4" rtl="0"/>
            <a:r>
              <a:rPr lang="fr-FR" noProof="0" smtClean="0"/>
              <a:t>Cinquième niveau</a:t>
            </a:r>
            <a:endParaRPr lang="fr-FR" noProof="0" dirty="0"/>
          </a:p>
        </p:txBody>
      </p:sp>
      <p:sp>
        <p:nvSpPr>
          <p:cNvPr id="7" name="Espace réservé du texte 2">
            <a:extLst>
              <a:ext uri="{FF2B5EF4-FFF2-40B4-BE49-F238E27FC236}">
                <a16:creationId xmlns:a16="http://schemas.microsoft.com/office/drawing/2014/main" xmlns="" id="{6CAAB964-0A56-4842-AA82-7610F726CD14}"/>
              </a:ext>
            </a:extLst>
          </p:cNvPr>
          <p:cNvSpPr>
            <a:spLocks noGrp="1"/>
          </p:cNvSpPr>
          <p:nvPr>
            <p:ph type="body" idx="13" hasCustomPrompt="1"/>
          </p:nvPr>
        </p:nvSpPr>
        <p:spPr>
          <a:xfrm>
            <a:off x="7819116" y="1003687"/>
            <a:ext cx="3991884" cy="407670"/>
          </a:xfrm>
        </p:spPr>
        <p:txBody>
          <a:bodyPr lIns="0" rIns="0" rtlCol="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smtClean="0"/>
              <a:t>SOUS-TITRE ICI</a:t>
            </a:r>
            <a:endParaRPr lang="fr-FR" noProof="0" dirty="0"/>
          </a:p>
        </p:txBody>
      </p:sp>
      <p:sp>
        <p:nvSpPr>
          <p:cNvPr id="13" name="Espace réservé du contenu 12">
            <a:extLst>
              <a:ext uri="{FF2B5EF4-FFF2-40B4-BE49-F238E27FC236}">
                <a16:creationId xmlns:a16="http://schemas.microsoft.com/office/drawing/2014/main" xmlns="" id="{483349C3-B089-45CF-9643-0D25E709663B}"/>
              </a:ext>
            </a:extLst>
          </p:cNvPr>
          <p:cNvSpPr>
            <a:spLocks noGrp="1"/>
          </p:cNvSpPr>
          <p:nvPr>
            <p:ph sz="quarter" idx="14"/>
          </p:nvPr>
        </p:nvSpPr>
        <p:spPr>
          <a:xfrm>
            <a:off x="0" y="0"/>
            <a:ext cx="7415213" cy="6858000"/>
          </a:xfrm>
        </p:spPr>
        <p:txBody>
          <a:bodyPr rtlCol="0" anchor="ctr"/>
          <a:lstStyle>
            <a:lvl1pPr marL="0" indent="0" algn="ctr">
              <a:buNone/>
              <a:defRPr/>
            </a:lvl1pPr>
          </a:lstStyle>
          <a:p>
            <a:pPr lvl="0" rtl="0"/>
            <a:r>
              <a:rPr lang="fr-FR" noProof="0" smtClean="0"/>
              <a:t>Modifiez les styles du texte du masque</a:t>
            </a:r>
          </a:p>
        </p:txBody>
      </p:sp>
      <p:sp>
        <p:nvSpPr>
          <p:cNvPr id="16" name="Espace réservé du numéro de diapositive 5">
            <a:extLst>
              <a:ext uri="{FF2B5EF4-FFF2-40B4-BE49-F238E27FC236}">
                <a16:creationId xmlns:a16="http://schemas.microsoft.com/office/drawing/2014/main" xmlns=""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pPr rtl="0"/>
            <a:fld id="{8C2E478F-E849-4A8C-AF1F-CBCC78A7CBFA}" type="slidenum">
              <a:rPr lang="fr-FR" noProof="0" smtClean="0"/>
              <a:pPr/>
              <a:t>‹N°›</a:t>
            </a:fld>
            <a:endParaRPr lang="fr-FR" noProof="0" dirty="0"/>
          </a:p>
        </p:txBody>
      </p:sp>
      <p:sp>
        <p:nvSpPr>
          <p:cNvPr id="17" name="Forme 61">
            <a:extLst>
              <a:ext uri="{FF2B5EF4-FFF2-40B4-BE49-F238E27FC236}">
                <a16:creationId xmlns:a16="http://schemas.microsoft.com/office/drawing/2014/main" xmlns=""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rtlCol="0" anchor="ctr">
            <a:spAutoFit/>
          </a:bodyPr>
          <a:lstStyle/>
          <a:p>
            <a:pPr rtl="0">
              <a:defRPr sz="3000">
                <a:solidFill>
                  <a:srgbClr val="3A3B39"/>
                </a:solidFill>
                <a:latin typeface="Bebas"/>
                <a:ea typeface="Bebas"/>
                <a:cs typeface="Bebas"/>
                <a:sym typeface="Bebas"/>
              </a:defRPr>
            </a:pPr>
            <a:r>
              <a:rPr lang="fr-FR" sz="2400" b="1" kern="1200" noProof="0" dirty="0" smtClean="0">
                <a:solidFill>
                  <a:schemeClr val="bg1"/>
                </a:solidFill>
                <a:latin typeface="+mn-lt"/>
                <a:ea typeface="+mn-ea"/>
                <a:cs typeface="+mn-cs"/>
                <a:sym typeface="Bebas"/>
              </a:rPr>
              <a:t>FABRIKAM</a:t>
            </a:r>
            <a:endParaRPr lang="fr-FR" sz="2400" b="1" i="0" spc="0" noProof="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004074E6-E39E-4D19-B91F-8E84F37CBF3C}"/>
              </a:ext>
            </a:extLst>
          </p:cNvPr>
          <p:cNvSpPr>
            <a:spLocks noGrp="1"/>
          </p:cNvSpPr>
          <p:nvPr>
            <p:ph type="title" hasCustomPrompt="1"/>
          </p:nvPr>
        </p:nvSpPr>
        <p:spPr>
          <a:xfrm>
            <a:off x="5767754" y="365125"/>
            <a:ext cx="6043246" cy="573989"/>
          </a:xfrm>
        </p:spPr>
        <p:txBody>
          <a:bodyPr rtlCol="0" anchor="ctr">
            <a:noAutofit/>
          </a:bodyPr>
          <a:lstStyle>
            <a:lvl1pPr algn="l">
              <a:defRPr sz="3600" spc="300"/>
            </a:lvl1pPr>
          </a:lstStyle>
          <a:p>
            <a:pPr rtl="0"/>
            <a:r>
              <a:rPr lang="fr-FR" noProof="0" dirty="0" smtClean="0"/>
              <a:t>CLIQUEZ POUR MODIFIER LE MASQUE</a:t>
            </a:r>
            <a:endParaRPr lang="fr-FR" noProof="0" dirty="0"/>
          </a:p>
        </p:txBody>
      </p:sp>
      <p:sp>
        <p:nvSpPr>
          <p:cNvPr id="3" name="Espace réservé du contenu 2">
            <a:extLst>
              <a:ext uri="{FF2B5EF4-FFF2-40B4-BE49-F238E27FC236}">
                <a16:creationId xmlns:a16="http://schemas.microsoft.com/office/drawing/2014/main" xmlns="" id="{607D1B16-7058-45AD-9B19-E19CAF96683B}"/>
              </a:ext>
            </a:extLst>
          </p:cNvPr>
          <p:cNvSpPr>
            <a:spLocks noGrp="1"/>
          </p:cNvSpPr>
          <p:nvPr>
            <p:ph idx="1"/>
          </p:nvPr>
        </p:nvSpPr>
        <p:spPr>
          <a:xfrm>
            <a:off x="5767754" y="1625512"/>
            <a:ext cx="6043246" cy="4636392"/>
          </a:xfrm>
        </p:spPr>
        <p:txBody>
          <a:bodyPr rtlCol="0">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rtl="0"/>
            <a:r>
              <a:rPr lang="fr-FR" noProof="0" smtClean="0"/>
              <a:t>Modifiez les styles du texte du masque</a:t>
            </a:r>
          </a:p>
          <a:p>
            <a:pPr lvl="1" rtl="0"/>
            <a:r>
              <a:rPr lang="fr-FR" noProof="0" smtClean="0"/>
              <a:t>Deuxième niveau</a:t>
            </a:r>
          </a:p>
          <a:p>
            <a:pPr lvl="2" rtl="0"/>
            <a:r>
              <a:rPr lang="fr-FR" noProof="0" smtClean="0"/>
              <a:t>Troisième niveau</a:t>
            </a:r>
          </a:p>
          <a:p>
            <a:pPr lvl="3" rtl="0"/>
            <a:r>
              <a:rPr lang="fr-FR" noProof="0" smtClean="0"/>
              <a:t>Quatrième niveau</a:t>
            </a:r>
          </a:p>
          <a:p>
            <a:pPr lvl="4" rtl="0"/>
            <a:r>
              <a:rPr lang="fr-FR" noProof="0" smtClean="0"/>
              <a:t>Cinquième niveau</a:t>
            </a:r>
            <a:endParaRPr lang="fr-FR" noProof="0" dirty="0"/>
          </a:p>
        </p:txBody>
      </p:sp>
      <p:sp>
        <p:nvSpPr>
          <p:cNvPr id="7" name="Espace réservé du texte 2">
            <a:extLst>
              <a:ext uri="{FF2B5EF4-FFF2-40B4-BE49-F238E27FC236}">
                <a16:creationId xmlns:a16="http://schemas.microsoft.com/office/drawing/2014/main" xmlns="" id="{6CAAB964-0A56-4842-AA82-7610F726CD14}"/>
              </a:ext>
            </a:extLst>
          </p:cNvPr>
          <p:cNvSpPr>
            <a:spLocks noGrp="1"/>
          </p:cNvSpPr>
          <p:nvPr>
            <p:ph type="body" idx="13" hasCustomPrompt="1"/>
          </p:nvPr>
        </p:nvSpPr>
        <p:spPr>
          <a:xfrm>
            <a:off x="5767754" y="1003687"/>
            <a:ext cx="6043246" cy="365125"/>
          </a:xfrm>
        </p:spPr>
        <p:txBody>
          <a:bodyPr rtlCol="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smtClean="0"/>
              <a:t>MODIFIEZ LES STYLES DU TEXTE DU MASQUE</a:t>
            </a:r>
            <a:endParaRPr lang="fr-FR" noProof="0" dirty="0"/>
          </a:p>
        </p:txBody>
      </p:sp>
      <p:sp>
        <p:nvSpPr>
          <p:cNvPr id="9" name="Espace réservé d’image 8">
            <a:extLst>
              <a:ext uri="{FF2B5EF4-FFF2-40B4-BE49-F238E27FC236}">
                <a16:creationId xmlns:a16="http://schemas.microsoft.com/office/drawing/2014/main" xmlns=""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rtlCol="0" anchor="ctr"/>
          <a:lstStyle>
            <a:lvl1pPr marL="0" indent="0" algn="ctr">
              <a:buNone/>
              <a:defRPr/>
            </a:lvl1pPr>
          </a:lstStyle>
          <a:p>
            <a:pPr rtl="0"/>
            <a:r>
              <a:rPr lang="fr-FR" noProof="0" smtClean="0"/>
              <a:t>Cliquez sur l'icône pour ajouter une image</a:t>
            </a:r>
            <a:endParaRPr lang="fr-FR" noProof="0" dirty="0"/>
          </a:p>
        </p:txBody>
      </p:sp>
      <p:sp>
        <p:nvSpPr>
          <p:cNvPr id="11" name="Espace réservé du numéro de diapositive 5">
            <a:extLst>
              <a:ext uri="{FF2B5EF4-FFF2-40B4-BE49-F238E27FC236}">
                <a16:creationId xmlns:a16="http://schemas.microsoft.com/office/drawing/2014/main" xmlns=""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8C2E478F-E849-4A8C-AF1F-CBCC78A7CBFA}" type="slidenum">
              <a:rPr lang="fr-FR" noProof="0" smtClean="0"/>
              <a:t>‹N°›</a:t>
            </a:fld>
            <a:endParaRPr lang="fr-FR" noProof="0" dirty="0"/>
          </a:p>
        </p:txBody>
      </p:sp>
    </p:spTree>
    <p:extLst>
      <p:ext uri="{BB962C8B-B14F-4D97-AF65-F5344CB8AC3E}">
        <p14:creationId xmlns:p14="http://schemas.microsoft.com/office/powerpoint/2010/main" val="124783279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5" name="Espace réservé du texte 2">
            <a:extLst>
              <a:ext uri="{FF2B5EF4-FFF2-40B4-BE49-F238E27FC236}">
                <a16:creationId xmlns:a16="http://schemas.microsoft.com/office/drawing/2014/main" xmlns="" id="{40849B93-E2CE-4654-9EC7-7DFA141A5500}"/>
              </a:ext>
            </a:extLst>
          </p:cNvPr>
          <p:cNvSpPr>
            <a:spLocks noGrp="1"/>
          </p:cNvSpPr>
          <p:nvPr>
            <p:ph type="body" idx="1" hasCustomPrompt="1"/>
          </p:nvPr>
        </p:nvSpPr>
        <p:spPr>
          <a:xfrm>
            <a:off x="5904689" y="5038489"/>
            <a:ext cx="5933872" cy="365125"/>
          </a:xfrm>
        </p:spPr>
        <p:txBody>
          <a:bodyPr rtlCol="0"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smtClean="0"/>
              <a:t>MODIFIEZ LES STYLES DU TEXTE DU MASQUE</a:t>
            </a:r>
            <a:endParaRPr lang="fr-FR" noProof="0" dirty="0"/>
          </a:p>
        </p:txBody>
      </p:sp>
      <p:sp>
        <p:nvSpPr>
          <p:cNvPr id="7" name="Rectangle 6">
            <a:extLst>
              <a:ext uri="{FF2B5EF4-FFF2-40B4-BE49-F238E27FC236}">
                <a16:creationId xmlns:a16="http://schemas.microsoft.com/office/drawing/2014/main" xmlns=""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4" name="Titre 1">
            <a:extLst>
              <a:ext uri="{FF2B5EF4-FFF2-40B4-BE49-F238E27FC236}">
                <a16:creationId xmlns:a16="http://schemas.microsoft.com/office/drawing/2014/main" xmlns="" id="{01219AD9-34B1-4C27-8648-E7D7C69C07F9}"/>
              </a:ext>
            </a:extLst>
          </p:cNvPr>
          <p:cNvSpPr>
            <a:spLocks noGrp="1"/>
          </p:cNvSpPr>
          <p:nvPr>
            <p:ph type="title" hasCustomPrompt="1"/>
          </p:nvPr>
        </p:nvSpPr>
        <p:spPr>
          <a:xfrm>
            <a:off x="5904689" y="1546699"/>
            <a:ext cx="5933872" cy="3491790"/>
          </a:xfrm>
        </p:spPr>
        <p:txBody>
          <a:bodyPr rtlCol="0" anchor="ctr"/>
          <a:lstStyle>
            <a:lvl1pPr algn="ctr">
              <a:defRPr sz="6000" b="1" spc="300">
                <a:solidFill>
                  <a:schemeClr val="tx1"/>
                </a:solidFill>
              </a:defRPr>
            </a:lvl1pPr>
          </a:lstStyle>
          <a:p>
            <a:pPr rtl="0"/>
            <a:r>
              <a:rPr lang="fr-FR" noProof="0" dirty="0" smtClean="0"/>
              <a:t>Cliquez pour modifier le titre principal</a:t>
            </a:r>
            <a:endParaRPr lang="fr-FR" noProof="0" dirty="0"/>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3" name="Espace réservé du texte 2">
            <a:extLst>
              <a:ext uri="{FF2B5EF4-FFF2-40B4-BE49-F238E27FC236}">
                <a16:creationId xmlns:a16="http://schemas.microsoft.com/office/drawing/2014/main" xmlns="" id="{893C356F-E483-4AFD-856C-13BB8E8A5605}"/>
              </a:ext>
            </a:extLst>
          </p:cNvPr>
          <p:cNvSpPr>
            <a:spLocks noGrp="1"/>
          </p:cNvSpPr>
          <p:nvPr>
            <p:ph type="body" idx="1" hasCustomPrompt="1"/>
          </p:nvPr>
        </p:nvSpPr>
        <p:spPr>
          <a:xfrm>
            <a:off x="6096000" y="4209064"/>
            <a:ext cx="5251450" cy="365125"/>
          </a:xfrm>
        </p:spPr>
        <p:txBody>
          <a:bodyPr rtlCol="0"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smtClean="0"/>
              <a:t>MODIFIEZ LES STYLES DU TEXTE DU MASQUE</a:t>
            </a:r>
            <a:endParaRPr lang="fr-FR" noProof="0" dirty="0"/>
          </a:p>
        </p:txBody>
      </p:sp>
      <p:sp>
        <p:nvSpPr>
          <p:cNvPr id="5" name="Espace réservé du pied de page 4">
            <a:extLst>
              <a:ext uri="{FF2B5EF4-FFF2-40B4-BE49-F238E27FC236}">
                <a16:creationId xmlns:a16="http://schemas.microsoft.com/office/drawing/2014/main" xmlns="" id="{BC79732E-D749-40DD-8365-05028518765D}"/>
              </a:ext>
            </a:extLst>
          </p:cNvPr>
          <p:cNvSpPr>
            <a:spLocks noGrp="1"/>
          </p:cNvSpPr>
          <p:nvPr>
            <p:ph type="ftr" sz="quarter" idx="11"/>
          </p:nvPr>
        </p:nvSpPr>
        <p:spPr/>
        <p:txBody>
          <a:bodyPr rtlCol="0"/>
          <a:lstStyle/>
          <a:p>
            <a:pPr rtl="0"/>
            <a:r>
              <a:rPr lang="fr-FR" noProof="0" dirty="0" smtClean="0"/>
              <a:t>Ajouter un pied de page</a:t>
            </a:r>
            <a:endParaRPr lang="fr-FR" noProof="0" dirty="0"/>
          </a:p>
        </p:txBody>
      </p:sp>
      <p:sp>
        <p:nvSpPr>
          <p:cNvPr id="6" name="Espace réservé du numéro de diapositive 5">
            <a:extLst>
              <a:ext uri="{FF2B5EF4-FFF2-40B4-BE49-F238E27FC236}">
                <a16:creationId xmlns:a16="http://schemas.microsoft.com/office/drawing/2014/main" xmlns="" id="{88F55E23-C4CC-4E9B-80F4-C4BEA6E2DD84}"/>
              </a:ext>
            </a:extLst>
          </p:cNvPr>
          <p:cNvSpPr>
            <a:spLocks noGrp="1"/>
          </p:cNvSpPr>
          <p:nvPr>
            <p:ph type="sldNum" sz="quarter" idx="12"/>
          </p:nvPr>
        </p:nvSpPr>
        <p:spPr/>
        <p:txBody>
          <a:bodyPr rtlCol="0"/>
          <a:lstStyle/>
          <a:p>
            <a:pPr rtl="0"/>
            <a:fld id="{8C2E478F-E849-4A8C-AF1F-CBCC78A7CBFA}" type="slidenum">
              <a:rPr lang="fr-FR" noProof="0" smtClean="0"/>
              <a:t>‹N°›</a:t>
            </a:fld>
            <a:endParaRPr lang="fr-FR" noProof="0" dirty="0"/>
          </a:p>
        </p:txBody>
      </p:sp>
      <p:sp>
        <p:nvSpPr>
          <p:cNvPr id="8" name="Titre 1">
            <a:extLst>
              <a:ext uri="{FF2B5EF4-FFF2-40B4-BE49-F238E27FC236}">
                <a16:creationId xmlns:a16="http://schemas.microsoft.com/office/drawing/2014/main" xmlns="" id="{AABA725B-4BCB-1D48-9C5D-46706B18719E}"/>
              </a:ext>
            </a:extLst>
          </p:cNvPr>
          <p:cNvSpPr>
            <a:spLocks noGrp="1"/>
          </p:cNvSpPr>
          <p:nvPr>
            <p:ph type="title" hasCustomPrompt="1"/>
          </p:nvPr>
        </p:nvSpPr>
        <p:spPr>
          <a:xfrm>
            <a:off x="6096000" y="2520779"/>
            <a:ext cx="5251450" cy="1661297"/>
          </a:xfrm>
        </p:spPr>
        <p:txBody>
          <a:bodyPr rtlCol="0" anchor="ctr"/>
          <a:lstStyle>
            <a:lvl1pPr algn="l">
              <a:defRPr sz="6000" spc="300"/>
            </a:lvl1pPr>
          </a:lstStyle>
          <a:p>
            <a:pPr rtl="0"/>
            <a:r>
              <a:rPr lang="fr-FR" noProof="0" dirty="0" smtClean="0"/>
              <a:t>Cliquez pour modifier le titre principal</a:t>
            </a:r>
            <a:endParaRPr lang="fr-FR" noProof="0" dirty="0"/>
          </a:p>
        </p:txBody>
      </p:sp>
    </p:spTree>
    <p:extLst>
      <p:ext uri="{BB962C8B-B14F-4D97-AF65-F5344CB8AC3E}">
        <p14:creationId xmlns:p14="http://schemas.microsoft.com/office/powerpoint/2010/main" val="245735089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xmlns=""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pPr rtl="0"/>
            <a:r>
              <a:rPr lang="fr-FR" noProof="0" dirty="0" smtClean="0"/>
              <a:t>Modifiez le style du titre</a:t>
            </a:r>
            <a:endParaRPr lang="fr-FR" noProof="0" dirty="0"/>
          </a:p>
        </p:txBody>
      </p:sp>
      <p:sp>
        <p:nvSpPr>
          <p:cNvPr id="3" name="Espace réservé du texte 2">
            <a:extLst>
              <a:ext uri="{FF2B5EF4-FFF2-40B4-BE49-F238E27FC236}">
                <a16:creationId xmlns:a16="http://schemas.microsoft.com/office/drawing/2014/main" xmlns=""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rtl="0"/>
            <a:r>
              <a:rPr lang="fr-FR" noProof="0" dirty="0" smtClean="0"/>
              <a:t>Modifiez les styles du texte du masque</a:t>
            </a:r>
          </a:p>
          <a:p>
            <a:pPr lvl="1" rtl="0"/>
            <a:r>
              <a:rPr lang="fr-FR" noProof="0" dirty="0" smtClean="0"/>
              <a:t>Deuxième niveau</a:t>
            </a:r>
          </a:p>
          <a:p>
            <a:pPr lvl="2" rtl="0"/>
            <a:r>
              <a:rPr lang="fr-FR" noProof="0" dirty="0" smtClean="0"/>
              <a:t>Troisième niveau</a:t>
            </a:r>
          </a:p>
          <a:p>
            <a:pPr lvl="3" rtl="0"/>
            <a:r>
              <a:rPr lang="fr-FR" noProof="0" dirty="0" smtClean="0"/>
              <a:t>Quatrième niveau</a:t>
            </a:r>
          </a:p>
          <a:p>
            <a:pPr lvl="4" rtl="0"/>
            <a:r>
              <a:rPr lang="fr-FR" noProof="0" dirty="0" smtClean="0"/>
              <a:t>Cinquième niveau</a:t>
            </a:r>
            <a:endParaRPr lang="fr-FR" noProof="0" dirty="0"/>
          </a:p>
        </p:txBody>
      </p:sp>
      <p:sp>
        <p:nvSpPr>
          <p:cNvPr id="5" name="Espace réservé du pied de page 4">
            <a:extLst>
              <a:ext uri="{FF2B5EF4-FFF2-40B4-BE49-F238E27FC236}">
                <a16:creationId xmlns:a16="http://schemas.microsoft.com/office/drawing/2014/main" xmlns=""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r>
              <a:rPr lang="fr-FR" noProof="0" dirty="0" smtClean="0"/>
              <a:t>Ajouter un pied de page</a:t>
            </a:r>
            <a:endParaRPr lang="fr-FR" noProof="0" dirty="0"/>
          </a:p>
        </p:txBody>
      </p:sp>
      <p:sp>
        <p:nvSpPr>
          <p:cNvPr id="6" name="Espace réservé du numéro de diapositive 5">
            <a:extLst>
              <a:ext uri="{FF2B5EF4-FFF2-40B4-BE49-F238E27FC236}">
                <a16:creationId xmlns:a16="http://schemas.microsoft.com/office/drawing/2014/main" xmlns=""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8C2E478F-E849-4A8C-AF1F-CBCC78A7CBFA}" type="slidenum">
              <a:rPr lang="fr-FR" noProof="0" smtClean="0"/>
              <a:t>‹N°›</a:t>
            </a:fld>
            <a:endParaRPr lang="fr-FR" noProof="0" dirty="0"/>
          </a:p>
        </p:txBody>
      </p:sp>
      <p:sp>
        <p:nvSpPr>
          <p:cNvPr id="7" name="Forme 61">
            <a:extLst>
              <a:ext uri="{FF2B5EF4-FFF2-40B4-BE49-F238E27FC236}">
                <a16:creationId xmlns:a16="http://schemas.microsoft.com/office/drawing/2014/main" xmlns=""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rtlCol="0" anchor="ctr">
            <a:spAutoFit/>
          </a:bodyPr>
          <a:lstStyle/>
          <a:p>
            <a:pPr rtl="0">
              <a:defRPr sz="3000">
                <a:solidFill>
                  <a:srgbClr val="3A3B39"/>
                </a:solidFill>
                <a:latin typeface="Bebas"/>
                <a:ea typeface="Bebas"/>
                <a:cs typeface="Bebas"/>
                <a:sym typeface="Bebas"/>
              </a:defRPr>
            </a:pPr>
            <a:r>
              <a:rPr lang="fr-FR" sz="2400" b="1" kern="1200" noProof="0" dirty="0" smtClean="0">
                <a:solidFill>
                  <a:srgbClr val="2C2153"/>
                </a:solidFill>
                <a:latin typeface="+mn-lt"/>
                <a:ea typeface="+mn-ea"/>
                <a:cs typeface="+mn-cs"/>
                <a:sym typeface="Bebas"/>
              </a:rPr>
              <a:t>FAB</a:t>
            </a:r>
            <a:r>
              <a:rPr lang="fr-FR" sz="2400" b="1" kern="1200" noProof="0" dirty="0" smtClean="0">
                <a:solidFill>
                  <a:srgbClr val="A53F52"/>
                </a:solidFill>
                <a:latin typeface="+mn-lt"/>
                <a:ea typeface="+mn-ea"/>
                <a:cs typeface="+mn-cs"/>
                <a:sym typeface="Bebas"/>
              </a:rPr>
              <a:t>RIKAM</a:t>
            </a:r>
            <a:endParaRPr lang="fr-FR" sz="2400" b="1" i="0" spc="0" noProof="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Lst>
  <p:timing>
    <p:tnLst>
      <p:par>
        <p:cTn id="1" dur="indefinite" restart="never" nodeType="tmRoot"/>
      </p:par>
    </p:tnLst>
  </p:timing>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0.png"/><Relationship Id="rId7" Type="http://schemas.openxmlformats.org/officeDocument/2006/relationships/diagramColors" Target="../diagrams/colors1.xml"/><Relationship Id="rId2"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22.png"/><Relationship Id="rId4" Type="http://schemas.openxmlformats.org/officeDocument/2006/relationships/diagramData" Target="../diagrams/data1.xml"/><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Espace réservé d’image 27" descr="Construction abstraite">
            <a:extLst>
              <a:ext uri="{FF2B5EF4-FFF2-40B4-BE49-F238E27FC236}">
                <a16:creationId xmlns:a16="http://schemas.microsoft.com/office/drawing/2014/main" xmlns="" id="{CE10ABE1-BE78-4DEC-9C0A-46282D549DF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xmlns="" id="{979F9DAD-F6B0-4ECC-8632-4B5E050986A8}"/>
              </a:ext>
              <a:ext uri="{C183D7F6-B498-43B3-948B-1728B52AA6E4}">
                <adec:decorative xmlns="" xmlns:adec="http://schemas.microsoft.com/office/drawing/2017/decorative" val="1"/>
              </a:ext>
            </a:extLst>
          </p:cNvPr>
          <p:cNvSpPr/>
          <p:nvPr/>
        </p:nvSpPr>
        <p:spPr>
          <a:xfrm>
            <a:off x="0" y="0"/>
            <a:ext cx="12192000" cy="6858000"/>
          </a:xfrm>
          <a:prstGeom prst="rect">
            <a:avLst/>
          </a:prstGeom>
          <a:gradFill flip="none" rotWithShape="1">
            <a:gsLst>
              <a:gs pos="0">
                <a:srgbClr val="9EC8B9">
                  <a:alpha val="70000"/>
                </a:srgbClr>
              </a:gs>
              <a:gs pos="100000">
                <a:srgbClr val="092635">
                  <a:alpha val="70000"/>
                </a:srgbClr>
              </a:gs>
              <a:gs pos="50000">
                <a:srgbClr val="1B4242">
                  <a:alpha val="70000"/>
                </a:srgbClr>
              </a:gs>
            </a:gsLst>
            <a:lin ang="9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6" name="Titre 5">
            <a:extLst>
              <a:ext uri="{FF2B5EF4-FFF2-40B4-BE49-F238E27FC236}">
                <a16:creationId xmlns:a16="http://schemas.microsoft.com/office/drawing/2014/main" xmlns="" id="{4F7706BE-EF2E-459C-8778-01DDD354C634}"/>
              </a:ext>
            </a:extLst>
          </p:cNvPr>
          <p:cNvSpPr>
            <a:spLocks noGrp="1"/>
          </p:cNvSpPr>
          <p:nvPr>
            <p:ph type="title"/>
          </p:nvPr>
        </p:nvSpPr>
        <p:spPr/>
        <p:txBody>
          <a:bodyPr rtlCol="0">
            <a:noAutofit/>
          </a:bodyPr>
          <a:lstStyle/>
          <a:p>
            <a:pPr rtl="0"/>
            <a:r>
              <a:rPr lang="fr-FR" sz="4800" dirty="0" smtClean="0"/>
              <a:t>Information and communication </a:t>
            </a:r>
            <a:r>
              <a:rPr lang="en-US" sz="4800" dirty="0" smtClean="0"/>
              <a:t>technologies</a:t>
            </a:r>
            <a:endParaRPr lang="en-US" sz="4800" dirty="0">
              <a:solidFill>
                <a:schemeClr val="bg1"/>
              </a:solidFill>
            </a:endParaRPr>
          </a:p>
        </p:txBody>
      </p:sp>
      <p:sp>
        <p:nvSpPr>
          <p:cNvPr id="7" name="Espace réservé du texte 6">
            <a:extLst>
              <a:ext uri="{FF2B5EF4-FFF2-40B4-BE49-F238E27FC236}">
                <a16:creationId xmlns:a16="http://schemas.microsoft.com/office/drawing/2014/main" xmlns="" id="{5D865526-EC39-4780-A2A8-274A80A5C19B}"/>
              </a:ext>
            </a:extLst>
          </p:cNvPr>
          <p:cNvSpPr>
            <a:spLocks noGrp="1"/>
          </p:cNvSpPr>
          <p:nvPr>
            <p:ph type="body" idx="1"/>
          </p:nvPr>
        </p:nvSpPr>
        <p:spPr>
          <a:xfrm>
            <a:off x="2205218" y="4162228"/>
            <a:ext cx="7781564" cy="365125"/>
          </a:xfrm>
        </p:spPr>
        <p:txBody>
          <a:bodyPr rtlCol="0">
            <a:noAutofit/>
          </a:bodyPr>
          <a:lstStyle/>
          <a:p>
            <a:r>
              <a:rPr lang="en-US" sz="1800" spc="0" dirty="0" smtClean="0"/>
              <a:t>“the </a:t>
            </a:r>
            <a:r>
              <a:rPr lang="en-US" sz="1800" spc="0" dirty="0"/>
              <a:t>silent architects of a connected </a:t>
            </a:r>
            <a:r>
              <a:rPr lang="en-US" sz="1800" spc="0" dirty="0" smtClean="0"/>
              <a:t>world”</a:t>
            </a:r>
            <a:endParaRPr lang="fr-FR" sz="1800" spc="0" dirty="0">
              <a:solidFill>
                <a:schemeClr val="bg1"/>
              </a:solidFill>
            </a:endParaRPr>
          </a:p>
        </p:txBody>
      </p:sp>
    </p:spTree>
    <p:extLst>
      <p:ext uri="{BB962C8B-B14F-4D97-AF65-F5344CB8AC3E}">
        <p14:creationId xmlns:p14="http://schemas.microsoft.com/office/powerpoint/2010/main" val="1102045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0">
            <a:extLst>
              <a:ext uri="{FF2B5EF4-FFF2-40B4-BE49-F238E27FC236}">
                <a16:creationId xmlns:a16="http://schemas.microsoft.com/office/drawing/2014/main" xmlns="" id="{A0E18C59-4654-4610-A461-4DAD6B9AA844}"/>
              </a:ext>
            </a:extLst>
          </p:cNvPr>
          <p:cNvSpPr/>
          <p:nvPr/>
        </p:nvSpPr>
        <p:spPr>
          <a:xfrm>
            <a:off x="7406904" y="0"/>
            <a:ext cx="4785096" cy="6866810"/>
          </a:xfrm>
          <a:prstGeom prst="rect">
            <a:avLst/>
          </a:prstGeom>
          <a:solidFill>
            <a:srgbClr val="194745"/>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1" name="Rectangle 10">
            <a:extLst>
              <a:ext uri="{FF2B5EF4-FFF2-40B4-BE49-F238E27FC236}">
                <a16:creationId xmlns:a16="http://schemas.microsoft.com/office/drawing/2014/main" xmlns="" id="{A0E18C59-4654-4610-A461-4DAD6B9AA844}"/>
              </a:ext>
            </a:extLst>
          </p:cNvPr>
          <p:cNvSpPr/>
          <p:nvPr/>
        </p:nvSpPr>
        <p:spPr>
          <a:xfrm>
            <a:off x="0" y="0"/>
            <a:ext cx="740690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pic>
        <p:nvPicPr>
          <p:cNvPr id="6" name="Espace réservé pour une image  5"/>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14047" r="14047"/>
          <a:stretch>
            <a:fillRect/>
          </a:stretch>
        </p:blipFill>
        <p:spPr>
          <a:xfrm>
            <a:off x="0" y="0"/>
            <a:ext cx="7406905" cy="6866810"/>
          </a:xfrm>
          <a:effectLst>
            <a:innerShdw blurRad="254000" dist="127000">
              <a:prstClr val="black">
                <a:alpha val="0"/>
              </a:prstClr>
            </a:innerShdw>
          </a:effectLst>
        </p:spPr>
      </p:pic>
      <p:sp>
        <p:nvSpPr>
          <p:cNvPr id="14" name="Espace réservé du texte 13">
            <a:extLst>
              <a:ext uri="{FF2B5EF4-FFF2-40B4-BE49-F238E27FC236}">
                <a16:creationId xmlns:a16="http://schemas.microsoft.com/office/drawing/2014/main" xmlns="" id="{4A4D6BAE-677F-4450-AE14-AD8224A4660A}"/>
              </a:ext>
            </a:extLst>
          </p:cNvPr>
          <p:cNvSpPr>
            <a:spLocks noGrp="1"/>
          </p:cNvSpPr>
          <p:nvPr>
            <p:ph type="body" idx="13"/>
          </p:nvPr>
        </p:nvSpPr>
        <p:spPr>
          <a:xfrm>
            <a:off x="7477474" y="1419041"/>
            <a:ext cx="4648332" cy="1233626"/>
          </a:xfrm>
          <a:noFill/>
          <a:ln w="25400">
            <a:solidFill>
              <a:srgbClr val="9EC8B9"/>
            </a:solidFill>
            <a:prstDash val="lgDash"/>
          </a:ln>
        </p:spPr>
        <p:txBody>
          <a:bodyPr rtlCol="0">
            <a:noAutofit/>
          </a:bodyPr>
          <a:lstStyle/>
          <a:p>
            <a:pPr algn="ctr"/>
            <a:r>
              <a:rPr lang="en-US" sz="1600" b="1" spc="0" dirty="0">
                <a:solidFill>
                  <a:srgbClr val="6BDAD3"/>
                </a:solidFill>
                <a:latin typeface="+mj-lt"/>
              </a:rPr>
              <a:t>The lines between the physical and digital worlds will blur further with advancements in AR and VR, impacting:</a:t>
            </a:r>
            <a:endParaRPr lang="fr-FR" sz="1600" b="1" spc="0" dirty="0">
              <a:solidFill>
                <a:srgbClr val="6BDAD3"/>
              </a:solidFill>
              <a:latin typeface="+mj-lt"/>
            </a:endParaRPr>
          </a:p>
        </p:txBody>
      </p:sp>
      <p:sp>
        <p:nvSpPr>
          <p:cNvPr id="13" name="Espace réservé du contenu 12">
            <a:extLst>
              <a:ext uri="{FF2B5EF4-FFF2-40B4-BE49-F238E27FC236}">
                <a16:creationId xmlns:a16="http://schemas.microsoft.com/office/drawing/2014/main" xmlns="" id="{A4E49AC7-7A73-4B51-BDF6-EABA3162F4B7}"/>
              </a:ext>
            </a:extLst>
          </p:cNvPr>
          <p:cNvSpPr>
            <a:spLocks noGrp="1"/>
          </p:cNvSpPr>
          <p:nvPr>
            <p:ph idx="1"/>
          </p:nvPr>
        </p:nvSpPr>
        <p:spPr>
          <a:xfrm>
            <a:off x="7477474" y="2914022"/>
            <a:ext cx="4648331" cy="2622620"/>
          </a:xfrm>
          <a:ln w="25400">
            <a:solidFill>
              <a:srgbClr val="9EC8B9"/>
            </a:solidFill>
            <a:prstDash val="lgDash"/>
          </a:ln>
        </p:spPr>
        <p:txBody>
          <a:bodyPr rtlCol="0">
            <a:normAutofit/>
          </a:bodyPr>
          <a:lstStyle/>
          <a:p>
            <a:pPr lvl="0"/>
            <a:r>
              <a:rPr lang="en-US" sz="1400" b="1" u="sng" dirty="0">
                <a:solidFill>
                  <a:srgbClr val="6BDAD3"/>
                </a:solidFill>
                <a:latin typeface="+mj-lt"/>
              </a:rPr>
              <a:t>Entertainment and gaming:</a:t>
            </a:r>
            <a:r>
              <a:rPr lang="en-US" sz="1400" dirty="0">
                <a:solidFill>
                  <a:srgbClr val="6BDAD3"/>
                </a:solidFill>
                <a:latin typeface="+mj-lt"/>
              </a:rPr>
              <a:t> VR will create hyper-realistic gaming experiences and push the boundaries of storytelling and entertainment, transporting us to entirely new worlds.</a:t>
            </a:r>
            <a:endParaRPr lang="fr-CA" sz="1400" dirty="0">
              <a:solidFill>
                <a:srgbClr val="6BDAD3"/>
              </a:solidFill>
              <a:latin typeface="+mj-lt"/>
            </a:endParaRPr>
          </a:p>
          <a:p>
            <a:pPr lvl="0"/>
            <a:r>
              <a:rPr lang="en-US" sz="1400" b="1" u="sng" dirty="0">
                <a:solidFill>
                  <a:srgbClr val="6BDAD3"/>
                </a:solidFill>
                <a:latin typeface="+mj-lt"/>
              </a:rPr>
              <a:t>Enhanced learning and education:</a:t>
            </a:r>
            <a:r>
              <a:rPr lang="en-US" sz="1400" dirty="0">
                <a:solidFill>
                  <a:srgbClr val="6BDAD3"/>
                </a:solidFill>
                <a:latin typeface="+mj-lt"/>
              </a:rPr>
              <a:t> Imagine immersive virtual classrooms or AR overlays that provide instant information about physical objects, revolutionizing the way we learn and interact with knowledge.</a:t>
            </a:r>
            <a:endParaRPr lang="fr-CA" sz="1400" dirty="0">
              <a:solidFill>
                <a:srgbClr val="6BDAD3"/>
              </a:solidFill>
              <a:latin typeface="+mj-lt"/>
            </a:endParaRPr>
          </a:p>
          <a:p>
            <a:pPr marL="0" indent="0" rtl="0">
              <a:buNone/>
            </a:pPr>
            <a:endParaRPr lang="fr-FR" sz="1500" dirty="0"/>
          </a:p>
        </p:txBody>
      </p:sp>
      <p:sp>
        <p:nvSpPr>
          <p:cNvPr id="35" name="Espace réservé du numéro de diapositive 34">
            <a:extLst>
              <a:ext uri="{FF2B5EF4-FFF2-40B4-BE49-F238E27FC236}">
                <a16:creationId xmlns:a16="http://schemas.microsoft.com/office/drawing/2014/main" xmlns="" id="{2DD84183-8918-4B86-8418-5094E7C47E67}"/>
              </a:ext>
            </a:extLst>
          </p:cNvPr>
          <p:cNvSpPr>
            <a:spLocks noGrp="1"/>
          </p:cNvSpPr>
          <p:nvPr>
            <p:ph type="sldNum" sz="quarter" idx="4"/>
          </p:nvPr>
        </p:nvSpPr>
        <p:spPr/>
        <p:txBody>
          <a:bodyPr rtlCol="0"/>
          <a:lstStyle/>
          <a:p>
            <a:pPr rtl="0"/>
            <a:fld id="{8C2E478F-E849-4A8C-AF1F-CBCC78A7CBFA}" type="slidenum">
              <a:rPr lang="fr-FR" smtClean="0"/>
              <a:t>10</a:t>
            </a:fld>
            <a:endParaRPr lang="fr-FR" dirty="0"/>
          </a:p>
        </p:txBody>
      </p:sp>
      <p:sp>
        <p:nvSpPr>
          <p:cNvPr id="44" name="Forme libre : Forme 43">
            <a:extLst>
              <a:ext uri="{FF2B5EF4-FFF2-40B4-BE49-F238E27FC236}">
                <a16:creationId xmlns:a16="http://schemas.microsoft.com/office/drawing/2014/main" xmlns="" id="{785F2504-A35A-4AAB-94E4-C1479349F703}"/>
              </a:ext>
              <a:ext uri="{C183D7F6-B498-43B3-948B-1728B52AA6E4}">
                <adec:decorative xmlns="" xmlns:adec="http://schemas.microsoft.com/office/drawing/2017/decorative" val="1"/>
              </a:ext>
            </a:extLst>
          </p:cNvPr>
          <p:cNvSpPr/>
          <p:nvPr/>
        </p:nvSpPr>
        <p:spPr>
          <a:xfrm>
            <a:off x="-1" y="0"/>
            <a:ext cx="7406905" cy="6866810"/>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06905" h="686681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flip="none" rotWithShape="1">
            <a:gsLst>
              <a:gs pos="0">
                <a:srgbClr val="092635">
                  <a:alpha val="70000"/>
                </a:srgbClr>
              </a:gs>
              <a:gs pos="100000">
                <a:srgbClr val="9EC8B9">
                  <a:alpha val="70000"/>
                </a:srgbClr>
              </a:gs>
              <a:gs pos="50000">
                <a:srgbClr val="1B4242">
                  <a:alpha val="70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2" name="Titre 11">
            <a:extLst>
              <a:ext uri="{FF2B5EF4-FFF2-40B4-BE49-F238E27FC236}">
                <a16:creationId xmlns:a16="http://schemas.microsoft.com/office/drawing/2014/main" xmlns="" id="{50AEA731-C7D0-4A0E-B871-4F369D8BEAC5}"/>
              </a:ext>
            </a:extLst>
          </p:cNvPr>
          <p:cNvSpPr>
            <a:spLocks noGrp="1"/>
          </p:cNvSpPr>
          <p:nvPr>
            <p:ph type="title"/>
          </p:nvPr>
        </p:nvSpPr>
        <p:spPr>
          <a:xfrm>
            <a:off x="296267" y="2797632"/>
            <a:ext cx="4018722" cy="1673883"/>
          </a:xfrm>
          <a:solidFill>
            <a:srgbClr val="194745"/>
          </a:solidFill>
          <a:ln w="34925" cap="flat">
            <a:solidFill>
              <a:srgbClr val="9EC8B9"/>
            </a:solidFill>
            <a:prstDash val="lgDash"/>
            <a:bevel/>
          </a:ln>
        </p:spPr>
        <p:txBody>
          <a:bodyPr rtlCol="0"/>
          <a:lstStyle/>
          <a:p>
            <a:pPr algn="ctr"/>
            <a:r>
              <a:rPr lang="en-US" b="1" dirty="0" smtClean="0">
                <a:solidFill>
                  <a:srgbClr val="9EC8B9"/>
                </a:solidFill>
              </a:rPr>
              <a:t>AUGMENTED </a:t>
            </a:r>
            <a:r>
              <a:rPr lang="en-US" b="1" smtClean="0">
                <a:solidFill>
                  <a:srgbClr val="9EC8B9"/>
                </a:solidFill>
              </a:rPr>
              <a:t>AND VIRTUAL </a:t>
            </a:r>
            <a:r>
              <a:rPr lang="en-US" b="1" dirty="0" smtClean="0">
                <a:solidFill>
                  <a:srgbClr val="9EC8B9"/>
                </a:solidFill>
              </a:rPr>
              <a:t>REALITY (VR/AR):</a:t>
            </a:r>
            <a:endParaRPr lang="fr-FR" dirty="0">
              <a:solidFill>
                <a:srgbClr val="9EC8B9"/>
              </a:solidFill>
            </a:endParaRPr>
          </a:p>
        </p:txBody>
      </p:sp>
      <p:cxnSp>
        <p:nvCxnSpPr>
          <p:cNvPr id="3" name="Connecteur droit 2"/>
          <p:cNvCxnSpPr/>
          <p:nvPr/>
        </p:nvCxnSpPr>
        <p:spPr>
          <a:xfrm>
            <a:off x="7406904" y="0"/>
            <a:ext cx="0" cy="6866810"/>
          </a:xfrm>
          <a:prstGeom prst="line">
            <a:avLst/>
          </a:prstGeom>
          <a:ln w="34925">
            <a:solidFill>
              <a:srgbClr val="9EC8B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8458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250"/>
                                        <p:tgtEl>
                                          <p:spTgt spid="12"/>
                                        </p:tgtEl>
                                      </p:cBhvr>
                                    </p:animEffect>
                                  </p:childTnLst>
                                </p:cTn>
                              </p:par>
                              <p:par>
                                <p:cTn id="8" presetID="22" presetClass="entr" presetSubtype="1" fill="hold" grpId="0" nodeType="withEffect">
                                  <p:stCondLst>
                                    <p:cond delay="250"/>
                                  </p:stCondLst>
                                  <p:childTnLst>
                                    <p:set>
                                      <p:cBhvr>
                                        <p:cTn id="9" dur="1" fill="hold">
                                          <p:stCondLst>
                                            <p:cond delay="0"/>
                                          </p:stCondLst>
                                        </p:cTn>
                                        <p:tgtEl>
                                          <p:spTgt spid="14">
                                            <p:bg/>
                                          </p:spTgt>
                                        </p:tgtEl>
                                        <p:attrNameLst>
                                          <p:attrName>style.visibility</p:attrName>
                                        </p:attrNameLst>
                                      </p:cBhvr>
                                      <p:to>
                                        <p:strVal val="visible"/>
                                      </p:to>
                                    </p:set>
                                    <p:animEffect transition="in" filter="wipe(up)">
                                      <p:cBhvr>
                                        <p:cTn id="10" dur="750"/>
                                        <p:tgtEl>
                                          <p:spTgt spid="14">
                                            <p:bg/>
                                          </p:spTgt>
                                        </p:tgtEl>
                                      </p:cBhvr>
                                    </p:animEffect>
                                  </p:childTnLst>
                                </p:cTn>
                              </p:par>
                              <p:par>
                                <p:cTn id="11" presetID="22" presetClass="entr" presetSubtype="1" fill="hold" grpId="0" nodeType="withEffect">
                                  <p:stCondLst>
                                    <p:cond delay="250"/>
                                  </p:stCondLst>
                                  <p:childTnLst>
                                    <p:set>
                                      <p:cBhvr>
                                        <p:cTn id="12" dur="1" fill="hold">
                                          <p:stCondLst>
                                            <p:cond delay="0"/>
                                          </p:stCondLst>
                                        </p:cTn>
                                        <p:tgtEl>
                                          <p:spTgt spid="14">
                                            <p:txEl>
                                              <p:pRg st="0" end="0"/>
                                            </p:txEl>
                                          </p:spTgt>
                                        </p:tgtEl>
                                        <p:attrNameLst>
                                          <p:attrName>style.visibility</p:attrName>
                                        </p:attrNameLst>
                                      </p:cBhvr>
                                      <p:to>
                                        <p:strVal val="visible"/>
                                      </p:to>
                                    </p:set>
                                    <p:animEffect transition="in" filter="wipe(up)">
                                      <p:cBhvr>
                                        <p:cTn id="13" dur="750"/>
                                        <p:tgtEl>
                                          <p:spTgt spid="14">
                                            <p:txEl>
                                              <p:pRg st="0" end="0"/>
                                            </p:txEl>
                                          </p:spTgt>
                                        </p:tgtEl>
                                      </p:cBhvr>
                                    </p:animEffect>
                                  </p:childTnLst>
                                </p:cTn>
                              </p:par>
                              <p:par>
                                <p:cTn id="14" presetID="22" presetClass="entr" presetSubtype="1" fill="hold" grpId="0" nodeType="withEffect">
                                  <p:stCondLst>
                                    <p:cond delay="500"/>
                                  </p:stCondLst>
                                  <p:childTnLst>
                                    <p:set>
                                      <p:cBhvr>
                                        <p:cTn id="15" dur="1" fill="hold">
                                          <p:stCondLst>
                                            <p:cond delay="0"/>
                                          </p:stCondLst>
                                        </p:cTn>
                                        <p:tgtEl>
                                          <p:spTgt spid="13">
                                            <p:bg/>
                                          </p:spTgt>
                                        </p:tgtEl>
                                        <p:attrNameLst>
                                          <p:attrName>style.visibility</p:attrName>
                                        </p:attrNameLst>
                                      </p:cBhvr>
                                      <p:to>
                                        <p:strVal val="visible"/>
                                      </p:to>
                                    </p:set>
                                    <p:animEffect transition="in" filter="wipe(up)">
                                      <p:cBhvr>
                                        <p:cTn id="16" dur="750"/>
                                        <p:tgtEl>
                                          <p:spTgt spid="13">
                                            <p:bg/>
                                          </p:spTgt>
                                        </p:tgtEl>
                                      </p:cBhvr>
                                    </p:animEffect>
                                  </p:childTnLst>
                                </p:cTn>
                              </p:par>
                              <p:par>
                                <p:cTn id="17" presetID="22" presetClass="entr" presetSubtype="1" fill="hold" grpId="0" nodeType="withEffect">
                                  <p:stCondLst>
                                    <p:cond delay="500"/>
                                  </p:stCondLst>
                                  <p:childTnLst>
                                    <p:set>
                                      <p:cBhvr>
                                        <p:cTn id="18" dur="1" fill="hold">
                                          <p:stCondLst>
                                            <p:cond delay="0"/>
                                          </p:stCondLst>
                                        </p:cTn>
                                        <p:tgtEl>
                                          <p:spTgt spid="13">
                                            <p:txEl>
                                              <p:pRg st="0" end="0"/>
                                            </p:txEl>
                                          </p:spTgt>
                                        </p:tgtEl>
                                        <p:attrNameLst>
                                          <p:attrName>style.visibility</p:attrName>
                                        </p:attrNameLst>
                                      </p:cBhvr>
                                      <p:to>
                                        <p:strVal val="visible"/>
                                      </p:to>
                                    </p:set>
                                    <p:animEffect transition="in" filter="wipe(up)">
                                      <p:cBhvr>
                                        <p:cTn id="19" dur="750"/>
                                        <p:tgtEl>
                                          <p:spTgt spid="13">
                                            <p:txEl>
                                              <p:pRg st="0" end="0"/>
                                            </p:txEl>
                                          </p:spTgt>
                                        </p:tgtEl>
                                      </p:cBhvr>
                                    </p:animEffect>
                                  </p:childTnLst>
                                </p:cTn>
                              </p:par>
                              <p:par>
                                <p:cTn id="20" presetID="22" presetClass="entr" presetSubtype="1" fill="hold" grpId="0" nodeType="withEffect">
                                  <p:stCondLst>
                                    <p:cond delay="500"/>
                                  </p:stCondLst>
                                  <p:childTnLst>
                                    <p:set>
                                      <p:cBhvr>
                                        <p:cTn id="21" dur="1" fill="hold">
                                          <p:stCondLst>
                                            <p:cond delay="0"/>
                                          </p:stCondLst>
                                        </p:cTn>
                                        <p:tgtEl>
                                          <p:spTgt spid="13">
                                            <p:txEl>
                                              <p:pRg st="1" end="1"/>
                                            </p:txEl>
                                          </p:spTgt>
                                        </p:tgtEl>
                                        <p:attrNameLst>
                                          <p:attrName>style.visibility</p:attrName>
                                        </p:attrNameLst>
                                      </p:cBhvr>
                                      <p:to>
                                        <p:strVal val="visible"/>
                                      </p:to>
                                    </p:set>
                                    <p:animEffect transition="in" filter="wipe(up)">
                                      <p:cBhvr>
                                        <p:cTn id="22" dur="75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P spid="13" grpId="0" build="p"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image 6" descr="Codage abstrait&#10;">
            <a:extLst>
              <a:ext uri="{FF2B5EF4-FFF2-40B4-BE49-F238E27FC236}">
                <a16:creationId xmlns:a16="http://schemas.microsoft.com/office/drawing/2014/main" xmlns="" id="{5F76566E-36EF-4E0C-8563-ABC2D25923B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a:xfrm>
            <a:off x="-2" y="0"/>
            <a:ext cx="6096000" cy="6858000"/>
          </a:xfrm>
        </p:spPr>
      </p:pic>
      <p:sp>
        <p:nvSpPr>
          <p:cNvPr id="14" name="Rectangle 13">
            <a:extLst>
              <a:ext uri="{FF2B5EF4-FFF2-40B4-BE49-F238E27FC236}">
                <a16:creationId xmlns:a16="http://schemas.microsoft.com/office/drawing/2014/main" xmlns="" id="{D687D26E-D67A-4318-AAB1-DCEAA89EEB21}"/>
              </a:ext>
              <a:ext uri="{C183D7F6-B498-43B3-948B-1728B52AA6E4}">
                <adec:decorative xmlns="" xmlns:adec="http://schemas.microsoft.com/office/drawing/2017/decorative" val="1"/>
              </a:ext>
            </a:extLst>
          </p:cNvPr>
          <p:cNvSpPr/>
          <p:nvPr/>
        </p:nvSpPr>
        <p:spPr>
          <a:xfrm>
            <a:off x="-2"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100000">
                <a:srgbClr val="031821">
                  <a:alpha val="70000"/>
                </a:srgbClr>
              </a:gs>
              <a:gs pos="0">
                <a:srgbClr val="9EC8B9">
                  <a:alpha val="59000"/>
                </a:srgbClr>
              </a:gs>
              <a:gs pos="50000">
                <a:srgbClr val="276967">
                  <a:lumMod val="100000"/>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3" name="Titre 2">
            <a:extLst>
              <a:ext uri="{FF2B5EF4-FFF2-40B4-BE49-F238E27FC236}">
                <a16:creationId xmlns:a16="http://schemas.microsoft.com/office/drawing/2014/main" xmlns="" id="{1D24B42B-925B-494C-A986-BD85E8117E1E}"/>
              </a:ext>
            </a:extLst>
          </p:cNvPr>
          <p:cNvSpPr>
            <a:spLocks noGrp="1"/>
          </p:cNvSpPr>
          <p:nvPr>
            <p:ph type="title"/>
          </p:nvPr>
        </p:nvSpPr>
        <p:spPr>
          <a:xfrm>
            <a:off x="6095998" y="1596144"/>
            <a:ext cx="5897217" cy="2612920"/>
          </a:xfrm>
        </p:spPr>
        <p:txBody>
          <a:bodyPr rtlCol="0">
            <a:normAutofit/>
          </a:bodyPr>
          <a:lstStyle/>
          <a:p>
            <a:r>
              <a:rPr lang="en-US" dirty="0" smtClean="0">
                <a:solidFill>
                  <a:srgbClr val="092635"/>
                </a:solidFill>
              </a:rPr>
              <a:t>TECHNOLOGIES RELATED TO ICT</a:t>
            </a:r>
            <a:endParaRPr lang="fr-FR" dirty="0">
              <a:solidFill>
                <a:srgbClr val="194745"/>
              </a:solidFill>
            </a:endParaRPr>
          </a:p>
        </p:txBody>
      </p:sp>
      <p:sp>
        <p:nvSpPr>
          <p:cNvPr id="4" name="Espace réservé du texte 3">
            <a:extLst>
              <a:ext uri="{FF2B5EF4-FFF2-40B4-BE49-F238E27FC236}">
                <a16:creationId xmlns:a16="http://schemas.microsoft.com/office/drawing/2014/main" xmlns="" id="{A8CA6DEC-302B-49C8-AC11-FD6F37AFA854}"/>
              </a:ext>
            </a:extLst>
          </p:cNvPr>
          <p:cNvSpPr>
            <a:spLocks noGrp="1"/>
          </p:cNvSpPr>
          <p:nvPr>
            <p:ph type="body" idx="1"/>
          </p:nvPr>
        </p:nvSpPr>
        <p:spPr/>
        <p:txBody>
          <a:bodyPr rtlCol="0">
            <a:normAutofit fontScale="85000" lnSpcReduction="20000"/>
          </a:bodyPr>
          <a:lstStyle/>
          <a:p>
            <a:pPr rtl="0"/>
            <a:r>
              <a:rPr lang="en-US" dirty="0" smtClean="0"/>
              <a:t>Might be helpful to know!</a:t>
            </a:r>
            <a:endParaRPr lang="en-US" dirty="0"/>
          </a:p>
        </p:txBody>
      </p:sp>
      <p:sp>
        <p:nvSpPr>
          <p:cNvPr id="2094" name="Espace réservé du numéro de diapositive 2093">
            <a:extLst>
              <a:ext uri="{FF2B5EF4-FFF2-40B4-BE49-F238E27FC236}">
                <a16:creationId xmlns:a16="http://schemas.microsoft.com/office/drawing/2014/main" xmlns="" id="{5DA62994-769D-4C19-BB0A-5144E0A5CFCD}"/>
              </a:ext>
            </a:extLst>
          </p:cNvPr>
          <p:cNvSpPr>
            <a:spLocks noGrp="1"/>
          </p:cNvSpPr>
          <p:nvPr>
            <p:ph type="sldNum" sz="quarter" idx="12"/>
          </p:nvPr>
        </p:nvSpPr>
        <p:spPr/>
        <p:txBody>
          <a:bodyPr rtlCol="0"/>
          <a:lstStyle/>
          <a:p>
            <a:pPr rtl="0"/>
            <a:fld id="{8C2E478F-E849-4A8C-AF1F-CBCC78A7CBFA}" type="slidenum">
              <a:rPr lang="fr-FR" smtClean="0"/>
              <a:pPr rtl="0"/>
              <a:t>11</a:t>
            </a:fld>
            <a:endParaRPr lang="fr-FR" dirty="0"/>
          </a:p>
        </p:txBody>
      </p:sp>
      <p:sp>
        <p:nvSpPr>
          <p:cNvPr id="8" name="Rectangle 7"/>
          <p:cNvSpPr/>
          <p:nvPr/>
        </p:nvSpPr>
        <p:spPr>
          <a:xfrm>
            <a:off x="9971772" y="6309869"/>
            <a:ext cx="1694047" cy="54813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03" y="729392"/>
            <a:ext cx="5423930" cy="5423930"/>
          </a:xfrm>
          <a:prstGeom prst="rect">
            <a:avLst/>
          </a:prstGeom>
        </p:spPr>
      </p:pic>
    </p:spTree>
    <p:extLst>
      <p:ext uri="{BB962C8B-B14F-4D97-AF65-F5344CB8AC3E}">
        <p14:creationId xmlns:p14="http://schemas.microsoft.com/office/powerpoint/2010/main" val="3969572287"/>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p:cTn id="12"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xmlns="" id="{85534194-745D-4888-BF16-6C09F65EA484}"/>
              </a:ext>
            </a:extLst>
          </p:cNvPr>
          <p:cNvSpPr>
            <a:spLocks noGrp="1"/>
          </p:cNvSpPr>
          <p:nvPr>
            <p:ph type="title"/>
          </p:nvPr>
        </p:nvSpPr>
        <p:spPr/>
        <p:txBody>
          <a:bodyPr rtlCol="0" anchor="ctr"/>
          <a:lstStyle/>
          <a:p>
            <a:pPr algn="ctr" rtl="0"/>
            <a:r>
              <a:rPr lang="fr-FR" dirty="0" smtClean="0">
                <a:solidFill>
                  <a:srgbClr val="4285F4"/>
                </a:solidFill>
              </a:rPr>
              <a:t>G</a:t>
            </a:r>
            <a:r>
              <a:rPr lang="fr-FR" dirty="0" smtClean="0">
                <a:solidFill>
                  <a:srgbClr val="FF0000"/>
                </a:solidFill>
              </a:rPr>
              <a:t>o</a:t>
            </a:r>
            <a:r>
              <a:rPr lang="fr-FR" dirty="0" smtClean="0">
                <a:solidFill>
                  <a:srgbClr val="FFC000"/>
                </a:solidFill>
              </a:rPr>
              <a:t>o</a:t>
            </a:r>
            <a:r>
              <a:rPr lang="fr-FR" dirty="0" smtClean="0">
                <a:solidFill>
                  <a:srgbClr val="4285F4"/>
                </a:solidFill>
              </a:rPr>
              <a:t>g</a:t>
            </a:r>
            <a:r>
              <a:rPr lang="fr-FR" dirty="0" smtClean="0">
                <a:solidFill>
                  <a:srgbClr val="00AC47"/>
                </a:solidFill>
              </a:rPr>
              <a:t>l</a:t>
            </a:r>
            <a:r>
              <a:rPr lang="fr-FR" dirty="0" smtClean="0">
                <a:solidFill>
                  <a:srgbClr val="FF0000"/>
                </a:solidFill>
              </a:rPr>
              <a:t>e</a:t>
            </a:r>
            <a:r>
              <a:rPr lang="fr-FR" dirty="0" smtClean="0"/>
              <a:t> and </a:t>
            </a:r>
            <a:r>
              <a:rPr lang="fr-FR" dirty="0" smtClean="0">
                <a:solidFill>
                  <a:srgbClr val="4285F4"/>
                </a:solidFill>
              </a:rPr>
              <a:t>Microsoft</a:t>
            </a:r>
            <a:endParaRPr lang="fr-FR" dirty="0">
              <a:solidFill>
                <a:srgbClr val="4285F4"/>
              </a:solidFill>
            </a:endParaRPr>
          </a:p>
        </p:txBody>
      </p:sp>
      <p:sp>
        <p:nvSpPr>
          <p:cNvPr id="4" name="Espace réservé du texte 3">
            <a:extLst>
              <a:ext uri="{FF2B5EF4-FFF2-40B4-BE49-F238E27FC236}">
                <a16:creationId xmlns:a16="http://schemas.microsoft.com/office/drawing/2014/main" xmlns="" id="{CC409A73-2FDB-4725-9558-77B4ACF929B3}"/>
              </a:ext>
            </a:extLst>
          </p:cNvPr>
          <p:cNvSpPr>
            <a:spLocks noGrp="1"/>
          </p:cNvSpPr>
          <p:nvPr>
            <p:ph type="body" idx="1"/>
          </p:nvPr>
        </p:nvSpPr>
        <p:spPr/>
        <p:txBody>
          <a:bodyPr rtlCol="0">
            <a:normAutofit fontScale="92500" lnSpcReduction="10000"/>
          </a:bodyPr>
          <a:lstStyle/>
          <a:p>
            <a:pPr marL="457200" indent="-457200" rtl="0">
              <a:buFont typeface="+mj-lt"/>
              <a:buAutoNum type="arabicPeriod"/>
            </a:pPr>
            <a:r>
              <a:rPr lang="fr-FR" spc="300" dirty="0" smtClean="0"/>
              <a:t>Google services </a:t>
            </a:r>
            <a:r>
              <a:rPr lang="en-US" spc="300" dirty="0" smtClean="0"/>
              <a:t>such</a:t>
            </a:r>
            <a:r>
              <a:rPr lang="fr-FR" spc="300" dirty="0" smtClean="0"/>
              <a:t> as : </a:t>
            </a:r>
            <a:endParaRPr lang="fr-FR" spc="300" dirty="0"/>
          </a:p>
        </p:txBody>
      </p:sp>
      <p:sp>
        <p:nvSpPr>
          <p:cNvPr id="6" name="Espace réservé du texte 5">
            <a:extLst>
              <a:ext uri="{FF2B5EF4-FFF2-40B4-BE49-F238E27FC236}">
                <a16:creationId xmlns:a16="http://schemas.microsoft.com/office/drawing/2014/main" xmlns="" id="{5FBB0776-0624-4A97-8BD3-03CF602288BA}"/>
              </a:ext>
            </a:extLst>
          </p:cNvPr>
          <p:cNvSpPr>
            <a:spLocks noGrp="1"/>
          </p:cNvSpPr>
          <p:nvPr>
            <p:ph type="body" sz="quarter" idx="3"/>
          </p:nvPr>
        </p:nvSpPr>
        <p:spPr/>
        <p:txBody>
          <a:bodyPr rtlCol="0">
            <a:normAutofit fontScale="85000" lnSpcReduction="10000"/>
          </a:bodyPr>
          <a:lstStyle/>
          <a:p>
            <a:pPr rtl="0"/>
            <a:r>
              <a:rPr lang="fr-FR" dirty="0" smtClean="0"/>
              <a:t>2. Microsoft services </a:t>
            </a:r>
            <a:r>
              <a:rPr lang="en-US" dirty="0" smtClean="0"/>
              <a:t>such</a:t>
            </a:r>
            <a:r>
              <a:rPr lang="fr-FR" dirty="0" smtClean="0"/>
              <a:t> as</a:t>
            </a:r>
            <a:endParaRPr lang="fr-FR" dirty="0"/>
          </a:p>
        </p:txBody>
      </p:sp>
      <p:sp>
        <p:nvSpPr>
          <p:cNvPr id="8" name="Espace réservé du numéro de diapositive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rtlCol="0"/>
          <a:lstStyle/>
          <a:p>
            <a:pPr rtl="0"/>
            <a:fld id="{8C2E478F-E849-4A8C-AF1F-CBCC78A7CBFA}" type="slidenum">
              <a:rPr lang="fr-FR" smtClean="0"/>
              <a:t>12</a:t>
            </a:fld>
            <a:endParaRPr lang="fr-FR" dirty="0"/>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224" y="4479645"/>
            <a:ext cx="1562400" cy="1562400"/>
          </a:xfrm>
          <a:prstGeom prst="rect">
            <a:avLst/>
          </a:prstGeom>
        </p:spPr>
      </p:pic>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7919" y="2322478"/>
            <a:ext cx="1562497" cy="1562497"/>
          </a:xfrm>
          <a:prstGeom prst="rect">
            <a:avLst/>
          </a:prstGeom>
        </p:spPr>
      </p:pic>
      <p:sp>
        <p:nvSpPr>
          <p:cNvPr id="12" name="ZoneTexte 11"/>
          <p:cNvSpPr txBox="1"/>
          <p:nvPr/>
        </p:nvSpPr>
        <p:spPr>
          <a:xfrm>
            <a:off x="4419147" y="6026944"/>
            <a:ext cx="843308" cy="400110"/>
          </a:xfrm>
          <a:prstGeom prst="rect">
            <a:avLst/>
          </a:prstGeom>
          <a:noFill/>
        </p:spPr>
        <p:txBody>
          <a:bodyPr wrap="none" rtlCol="0">
            <a:spAutoFit/>
          </a:bodyPr>
          <a:lstStyle/>
          <a:p>
            <a:r>
              <a:rPr lang="en-US" sz="2000" dirty="0" smtClean="0">
                <a:solidFill>
                  <a:schemeClr val="bg1"/>
                </a:solidFill>
                <a:latin typeface="Arial Rounded MT Bold" panose="020F0704030504030204" pitchFamily="34" charset="0"/>
              </a:rPr>
              <a:t>Drive</a:t>
            </a:r>
            <a:endParaRPr lang="en-US" sz="2000" dirty="0">
              <a:solidFill>
                <a:schemeClr val="bg1"/>
              </a:solidFill>
              <a:latin typeface="Arial Rounded MT Bold" panose="020F0704030504030204" pitchFamily="34" charset="0"/>
            </a:endParaRPr>
          </a:p>
        </p:txBody>
      </p:sp>
      <p:sp>
        <p:nvSpPr>
          <p:cNvPr id="14" name="ZoneTexte 13"/>
          <p:cNvSpPr txBox="1"/>
          <p:nvPr/>
        </p:nvSpPr>
        <p:spPr>
          <a:xfrm>
            <a:off x="2466158" y="3684920"/>
            <a:ext cx="906017" cy="400110"/>
          </a:xfrm>
          <a:prstGeom prst="rect">
            <a:avLst/>
          </a:prstGeom>
          <a:noFill/>
        </p:spPr>
        <p:txBody>
          <a:bodyPr wrap="none" rtlCol="0">
            <a:spAutoFit/>
          </a:bodyPr>
          <a:lstStyle/>
          <a:p>
            <a:r>
              <a:rPr lang="en-US" sz="2000" dirty="0" smtClean="0">
                <a:solidFill>
                  <a:schemeClr val="bg1"/>
                </a:solidFill>
                <a:latin typeface="Arial Rounded MT Bold" panose="020F0704030504030204" pitchFamily="34" charset="0"/>
              </a:rPr>
              <a:t>Gmail</a:t>
            </a:r>
            <a:endParaRPr lang="en-US" sz="2000" dirty="0">
              <a:solidFill>
                <a:schemeClr val="bg1"/>
              </a:solidFill>
              <a:latin typeface="Arial Rounded MT Bold" panose="020F0704030504030204" pitchFamily="34" charset="0"/>
            </a:endParaRPr>
          </a:p>
        </p:txBody>
      </p:sp>
      <p:sp>
        <p:nvSpPr>
          <p:cNvPr id="15" name="ZoneTexte 14"/>
          <p:cNvSpPr txBox="1"/>
          <p:nvPr/>
        </p:nvSpPr>
        <p:spPr>
          <a:xfrm>
            <a:off x="532895" y="6026944"/>
            <a:ext cx="821059" cy="400110"/>
          </a:xfrm>
          <a:prstGeom prst="rect">
            <a:avLst/>
          </a:prstGeom>
          <a:noFill/>
        </p:spPr>
        <p:txBody>
          <a:bodyPr wrap="none" rtlCol="0">
            <a:spAutoFit/>
          </a:bodyPr>
          <a:lstStyle/>
          <a:p>
            <a:r>
              <a:rPr lang="en-US" sz="2000" dirty="0" smtClean="0">
                <a:solidFill>
                  <a:schemeClr val="bg1"/>
                </a:solidFill>
                <a:latin typeface="Arial Rounded MT Bold" panose="020F0704030504030204" pitchFamily="34" charset="0"/>
              </a:rPr>
              <a:t>Docs</a:t>
            </a:r>
            <a:endParaRPr lang="en-US" sz="2000" dirty="0">
              <a:solidFill>
                <a:schemeClr val="bg1"/>
              </a:solidFill>
              <a:latin typeface="Arial Rounded MT Bold" panose="020F0704030504030204" pitchFamily="34" charset="0"/>
            </a:endParaRPr>
          </a:p>
        </p:txBody>
      </p:sp>
      <p:pic>
        <p:nvPicPr>
          <p:cNvPr id="17" name="Imag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36176" y="4488639"/>
            <a:ext cx="1562400" cy="1562400"/>
          </a:xfrm>
          <a:prstGeom prst="rect">
            <a:avLst/>
          </a:prstGeom>
        </p:spPr>
      </p:pic>
      <p:pic>
        <p:nvPicPr>
          <p:cNvPr id="18" name="Imag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42898" y="4488639"/>
            <a:ext cx="1562400" cy="1562400"/>
          </a:xfrm>
          <a:prstGeom prst="rect">
            <a:avLst/>
          </a:prstGeom>
        </p:spPr>
      </p:pic>
      <p:pic>
        <p:nvPicPr>
          <p:cNvPr id="19" name="Imag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42553" y="2322575"/>
            <a:ext cx="1562400" cy="1562400"/>
          </a:xfrm>
          <a:prstGeom prst="rect">
            <a:avLst/>
          </a:prstGeom>
        </p:spPr>
      </p:pic>
      <p:sp>
        <p:nvSpPr>
          <p:cNvPr id="20" name="ZoneTexte 19"/>
          <p:cNvSpPr txBox="1"/>
          <p:nvPr/>
        </p:nvSpPr>
        <p:spPr>
          <a:xfrm>
            <a:off x="8289848" y="3871320"/>
            <a:ext cx="2067810" cy="400110"/>
          </a:xfrm>
          <a:prstGeom prst="rect">
            <a:avLst/>
          </a:prstGeom>
          <a:noFill/>
        </p:spPr>
        <p:txBody>
          <a:bodyPr wrap="none" rtlCol="0">
            <a:spAutoFit/>
          </a:bodyPr>
          <a:lstStyle/>
          <a:p>
            <a:r>
              <a:rPr lang="en-US" sz="2000" dirty="0" smtClean="0">
                <a:solidFill>
                  <a:schemeClr val="bg1"/>
                </a:solidFill>
                <a:latin typeface="Arial Rounded MT Bold" panose="020F0704030504030204" pitchFamily="34" charset="0"/>
              </a:rPr>
              <a:t>Microsoft </a:t>
            </a:r>
            <a:r>
              <a:rPr lang="en-US" sz="2000" dirty="0" smtClean="0">
                <a:solidFill>
                  <a:srgbClr val="1872D9"/>
                </a:solidFill>
                <a:latin typeface="Arial Rounded MT Bold" panose="020F0704030504030204" pitchFamily="34" charset="0"/>
              </a:rPr>
              <a:t>Word</a:t>
            </a:r>
            <a:endParaRPr lang="en-US" sz="2000" dirty="0">
              <a:solidFill>
                <a:srgbClr val="1872D9"/>
              </a:solidFill>
              <a:latin typeface="Arial Rounded MT Bold" panose="020F0704030504030204" pitchFamily="34" charset="0"/>
            </a:endParaRPr>
          </a:p>
        </p:txBody>
      </p:sp>
      <p:sp>
        <p:nvSpPr>
          <p:cNvPr id="21" name="ZoneTexte 20"/>
          <p:cNvSpPr txBox="1"/>
          <p:nvPr/>
        </p:nvSpPr>
        <p:spPr>
          <a:xfrm>
            <a:off x="6622236" y="6026944"/>
            <a:ext cx="2084097" cy="400110"/>
          </a:xfrm>
          <a:prstGeom prst="rect">
            <a:avLst/>
          </a:prstGeom>
          <a:noFill/>
        </p:spPr>
        <p:txBody>
          <a:bodyPr wrap="none" rtlCol="0">
            <a:spAutoFit/>
          </a:bodyPr>
          <a:lstStyle/>
          <a:p>
            <a:r>
              <a:rPr lang="en-US" sz="2000" dirty="0" smtClean="0">
                <a:solidFill>
                  <a:schemeClr val="bg1"/>
                </a:solidFill>
                <a:latin typeface="Arial Rounded MT Bold" panose="020F0704030504030204" pitchFamily="34" charset="0"/>
              </a:rPr>
              <a:t>Microsoft </a:t>
            </a:r>
            <a:r>
              <a:rPr lang="en-US" sz="2000" dirty="0" smtClean="0">
                <a:solidFill>
                  <a:srgbClr val="3CA241"/>
                </a:solidFill>
                <a:latin typeface="Arial Rounded MT Bold" panose="020F0704030504030204" pitchFamily="34" charset="0"/>
              </a:rPr>
              <a:t>Excel</a:t>
            </a:r>
            <a:endParaRPr lang="en-US" sz="2000" dirty="0">
              <a:solidFill>
                <a:srgbClr val="3CA241"/>
              </a:solidFill>
              <a:latin typeface="Arial Rounded MT Bold" panose="020F0704030504030204" pitchFamily="34" charset="0"/>
            </a:endParaRPr>
          </a:p>
        </p:txBody>
      </p:sp>
      <p:sp>
        <p:nvSpPr>
          <p:cNvPr id="22" name="ZoneTexte 21"/>
          <p:cNvSpPr txBox="1"/>
          <p:nvPr/>
        </p:nvSpPr>
        <p:spPr>
          <a:xfrm>
            <a:off x="10186733" y="5946810"/>
            <a:ext cx="1861286" cy="707886"/>
          </a:xfrm>
          <a:prstGeom prst="rect">
            <a:avLst/>
          </a:prstGeom>
          <a:noFill/>
        </p:spPr>
        <p:txBody>
          <a:bodyPr wrap="square" rtlCol="0">
            <a:spAutoFit/>
          </a:bodyPr>
          <a:lstStyle/>
          <a:p>
            <a:pPr algn="ctr"/>
            <a:r>
              <a:rPr lang="en-US" sz="2000" dirty="0" smtClean="0">
                <a:solidFill>
                  <a:schemeClr val="bg1"/>
                </a:solidFill>
                <a:latin typeface="Arial Rounded MT Bold" panose="020F0704030504030204" pitchFamily="34" charset="0"/>
              </a:rPr>
              <a:t>Microsoft </a:t>
            </a:r>
            <a:r>
              <a:rPr lang="en-US" sz="2000" dirty="0" smtClean="0">
                <a:solidFill>
                  <a:srgbClr val="F56F00"/>
                </a:solidFill>
                <a:latin typeface="Arial Rounded MT Bold" panose="020F0704030504030204" pitchFamily="34" charset="0"/>
              </a:rPr>
              <a:t>PowerPoint</a:t>
            </a:r>
            <a:endParaRPr lang="en-US" sz="2000" dirty="0">
              <a:solidFill>
                <a:srgbClr val="F56F00"/>
              </a:solidFill>
              <a:latin typeface="Arial Rounded MT Bold" panose="020F0704030504030204" pitchFamily="34" charset="0"/>
            </a:endParaRPr>
          </a:p>
        </p:txBody>
      </p:sp>
      <p:pic>
        <p:nvPicPr>
          <p:cNvPr id="23" name="Image 22"/>
          <p:cNvPicPr/>
          <p:nvPr/>
        </p:nvPicPr>
        <p:blipFill>
          <a:blip r:embed="rId8" cstate="print">
            <a:extLst>
              <a:ext uri="{28A0092B-C50C-407E-A947-70E740481C1C}">
                <a14:useLocalDpi xmlns:a14="http://schemas.microsoft.com/office/drawing/2010/main" val="0"/>
              </a:ext>
            </a:extLst>
          </a:blip>
          <a:stretch>
            <a:fillRect/>
          </a:stretch>
        </p:blipFill>
        <p:spPr>
          <a:xfrm>
            <a:off x="4059601" y="4464544"/>
            <a:ext cx="1562400" cy="1562400"/>
          </a:xfrm>
          <a:prstGeom prst="rect">
            <a:avLst/>
          </a:prstGeom>
        </p:spPr>
      </p:pic>
    </p:spTree>
    <p:extLst>
      <p:ext uri="{BB962C8B-B14F-4D97-AF65-F5344CB8AC3E}">
        <p14:creationId xmlns:p14="http://schemas.microsoft.com/office/powerpoint/2010/main" val="16192656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 calcmode="lin" valueType="num">
                                      <p:cBhvr>
                                        <p:cTn id="9" dur="500" fill="hold"/>
                                        <p:tgtEl>
                                          <p:spTgt spid="10"/>
                                        </p:tgtEl>
                                        <p:attrNameLst>
                                          <p:attrName>style.rotation</p:attrName>
                                        </p:attrNameLst>
                                      </p:cBhvr>
                                      <p:tavLst>
                                        <p:tav tm="0">
                                          <p:val>
                                            <p:fltVal val="360"/>
                                          </p:val>
                                        </p:tav>
                                        <p:tav tm="100000">
                                          <p:val>
                                            <p:fltVal val="0"/>
                                          </p:val>
                                        </p:tav>
                                      </p:tavLst>
                                    </p:anim>
                                    <p:animEffect transition="in" filter="fade">
                                      <p:cBhvr>
                                        <p:cTn id="10" dur="500"/>
                                        <p:tgtEl>
                                          <p:spTgt spid="10"/>
                                        </p:tgtEl>
                                      </p:cBhvr>
                                    </p:animEffect>
                                  </p:childTnLst>
                                </p:cTn>
                              </p:par>
                              <p:par>
                                <p:cTn id="11" presetID="49" presetClass="entr" presetSubtype="0" decel="10000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 calcmode="lin" valueType="num">
                                      <p:cBhvr>
                                        <p:cTn id="15" dur="500" fill="hold"/>
                                        <p:tgtEl>
                                          <p:spTgt spid="2"/>
                                        </p:tgtEl>
                                        <p:attrNameLst>
                                          <p:attrName>style.rotation</p:attrName>
                                        </p:attrNameLst>
                                      </p:cBhvr>
                                      <p:tavLst>
                                        <p:tav tm="0">
                                          <p:val>
                                            <p:fltVal val="360"/>
                                          </p:val>
                                        </p:tav>
                                        <p:tav tm="100000">
                                          <p:val>
                                            <p:fltVal val="0"/>
                                          </p:val>
                                        </p:tav>
                                      </p:tavLst>
                                    </p:anim>
                                    <p:animEffect transition="in" filter="fade">
                                      <p:cBhvr>
                                        <p:cTn id="16" dur="500"/>
                                        <p:tgtEl>
                                          <p:spTgt spid="2"/>
                                        </p:tgtEl>
                                      </p:cBhvr>
                                    </p:animEffect>
                                  </p:childTnLst>
                                </p:cTn>
                              </p:par>
                              <p:par>
                                <p:cTn id="17" presetID="49" presetClass="entr" presetSubtype="0" decel="10000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p:cTn id="19" dur="500" fill="hold"/>
                                        <p:tgtEl>
                                          <p:spTgt spid="18"/>
                                        </p:tgtEl>
                                        <p:attrNameLst>
                                          <p:attrName>ppt_w</p:attrName>
                                        </p:attrNameLst>
                                      </p:cBhvr>
                                      <p:tavLst>
                                        <p:tav tm="0">
                                          <p:val>
                                            <p:fltVal val="0"/>
                                          </p:val>
                                        </p:tav>
                                        <p:tav tm="100000">
                                          <p:val>
                                            <p:strVal val="#ppt_w"/>
                                          </p:val>
                                        </p:tav>
                                      </p:tavLst>
                                    </p:anim>
                                    <p:anim calcmode="lin" valueType="num">
                                      <p:cBhvr>
                                        <p:cTn id="20" dur="500" fill="hold"/>
                                        <p:tgtEl>
                                          <p:spTgt spid="18"/>
                                        </p:tgtEl>
                                        <p:attrNameLst>
                                          <p:attrName>ppt_h</p:attrName>
                                        </p:attrNameLst>
                                      </p:cBhvr>
                                      <p:tavLst>
                                        <p:tav tm="0">
                                          <p:val>
                                            <p:fltVal val="0"/>
                                          </p:val>
                                        </p:tav>
                                        <p:tav tm="100000">
                                          <p:val>
                                            <p:strVal val="#ppt_h"/>
                                          </p:val>
                                        </p:tav>
                                      </p:tavLst>
                                    </p:anim>
                                    <p:anim calcmode="lin" valueType="num">
                                      <p:cBhvr>
                                        <p:cTn id="21" dur="500" fill="hold"/>
                                        <p:tgtEl>
                                          <p:spTgt spid="18"/>
                                        </p:tgtEl>
                                        <p:attrNameLst>
                                          <p:attrName>style.rotation</p:attrName>
                                        </p:attrNameLst>
                                      </p:cBhvr>
                                      <p:tavLst>
                                        <p:tav tm="0">
                                          <p:val>
                                            <p:fltVal val="360"/>
                                          </p:val>
                                        </p:tav>
                                        <p:tav tm="100000">
                                          <p:val>
                                            <p:fltVal val="0"/>
                                          </p:val>
                                        </p:tav>
                                      </p:tavLst>
                                    </p:anim>
                                    <p:animEffect transition="in" filter="fade">
                                      <p:cBhvr>
                                        <p:cTn id="22" dur="500"/>
                                        <p:tgtEl>
                                          <p:spTgt spid="18"/>
                                        </p:tgtEl>
                                      </p:cBhvr>
                                    </p:animEffect>
                                  </p:childTnLst>
                                </p:cTn>
                              </p:par>
                              <p:par>
                                <p:cTn id="23" presetID="49" presetClass="entr" presetSubtype="0" decel="10000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p:cTn id="25" dur="500" fill="hold"/>
                                        <p:tgtEl>
                                          <p:spTgt spid="19"/>
                                        </p:tgtEl>
                                        <p:attrNameLst>
                                          <p:attrName>ppt_w</p:attrName>
                                        </p:attrNameLst>
                                      </p:cBhvr>
                                      <p:tavLst>
                                        <p:tav tm="0">
                                          <p:val>
                                            <p:fltVal val="0"/>
                                          </p:val>
                                        </p:tav>
                                        <p:tav tm="100000">
                                          <p:val>
                                            <p:strVal val="#ppt_w"/>
                                          </p:val>
                                        </p:tav>
                                      </p:tavLst>
                                    </p:anim>
                                    <p:anim calcmode="lin" valueType="num">
                                      <p:cBhvr>
                                        <p:cTn id="26" dur="500" fill="hold"/>
                                        <p:tgtEl>
                                          <p:spTgt spid="19"/>
                                        </p:tgtEl>
                                        <p:attrNameLst>
                                          <p:attrName>ppt_h</p:attrName>
                                        </p:attrNameLst>
                                      </p:cBhvr>
                                      <p:tavLst>
                                        <p:tav tm="0">
                                          <p:val>
                                            <p:fltVal val="0"/>
                                          </p:val>
                                        </p:tav>
                                        <p:tav tm="100000">
                                          <p:val>
                                            <p:strVal val="#ppt_h"/>
                                          </p:val>
                                        </p:tav>
                                      </p:tavLst>
                                    </p:anim>
                                    <p:anim calcmode="lin" valueType="num">
                                      <p:cBhvr>
                                        <p:cTn id="27" dur="500" fill="hold"/>
                                        <p:tgtEl>
                                          <p:spTgt spid="19"/>
                                        </p:tgtEl>
                                        <p:attrNameLst>
                                          <p:attrName>style.rotation</p:attrName>
                                        </p:attrNameLst>
                                      </p:cBhvr>
                                      <p:tavLst>
                                        <p:tav tm="0">
                                          <p:val>
                                            <p:fltVal val="360"/>
                                          </p:val>
                                        </p:tav>
                                        <p:tav tm="100000">
                                          <p:val>
                                            <p:fltVal val="0"/>
                                          </p:val>
                                        </p:tav>
                                      </p:tavLst>
                                    </p:anim>
                                    <p:animEffect transition="in" filter="fade">
                                      <p:cBhvr>
                                        <p:cTn id="28" dur="500"/>
                                        <p:tgtEl>
                                          <p:spTgt spid="19"/>
                                        </p:tgtEl>
                                      </p:cBhvr>
                                    </p:animEffect>
                                  </p:childTnLst>
                                </p:cTn>
                              </p:par>
                              <p:par>
                                <p:cTn id="29" presetID="49" presetClass="entr" presetSubtype="0" decel="10000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ppt_w</p:attrName>
                                        </p:attrNameLst>
                                      </p:cBhvr>
                                      <p:tavLst>
                                        <p:tav tm="0">
                                          <p:val>
                                            <p:fltVal val="0"/>
                                          </p:val>
                                        </p:tav>
                                        <p:tav tm="100000">
                                          <p:val>
                                            <p:strVal val="#ppt_w"/>
                                          </p:val>
                                        </p:tav>
                                      </p:tavLst>
                                    </p:anim>
                                    <p:anim calcmode="lin" valueType="num">
                                      <p:cBhvr>
                                        <p:cTn id="32" dur="500" fill="hold"/>
                                        <p:tgtEl>
                                          <p:spTgt spid="17"/>
                                        </p:tgtEl>
                                        <p:attrNameLst>
                                          <p:attrName>ppt_h</p:attrName>
                                        </p:attrNameLst>
                                      </p:cBhvr>
                                      <p:tavLst>
                                        <p:tav tm="0">
                                          <p:val>
                                            <p:fltVal val="0"/>
                                          </p:val>
                                        </p:tav>
                                        <p:tav tm="100000">
                                          <p:val>
                                            <p:strVal val="#ppt_h"/>
                                          </p:val>
                                        </p:tav>
                                      </p:tavLst>
                                    </p:anim>
                                    <p:anim calcmode="lin" valueType="num">
                                      <p:cBhvr>
                                        <p:cTn id="33" dur="500" fill="hold"/>
                                        <p:tgtEl>
                                          <p:spTgt spid="17"/>
                                        </p:tgtEl>
                                        <p:attrNameLst>
                                          <p:attrName>style.rotation</p:attrName>
                                        </p:attrNameLst>
                                      </p:cBhvr>
                                      <p:tavLst>
                                        <p:tav tm="0">
                                          <p:val>
                                            <p:fltVal val="360"/>
                                          </p:val>
                                        </p:tav>
                                        <p:tav tm="100000">
                                          <p:val>
                                            <p:fltVal val="0"/>
                                          </p:val>
                                        </p:tav>
                                      </p:tavLst>
                                    </p:anim>
                                    <p:animEffect transition="in" filter="fade">
                                      <p:cBhvr>
                                        <p:cTn id="34" dur="500"/>
                                        <p:tgtEl>
                                          <p:spTgt spid="17"/>
                                        </p:tgtEl>
                                      </p:cBhvr>
                                    </p:animEffect>
                                  </p:childTnLst>
                                </p:cTn>
                              </p:par>
                              <p:par>
                                <p:cTn id="35" presetID="49" presetClass="entr" presetSubtype="0" decel="10000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p:cTn id="37" dur="500" fill="hold"/>
                                        <p:tgtEl>
                                          <p:spTgt spid="23"/>
                                        </p:tgtEl>
                                        <p:attrNameLst>
                                          <p:attrName>ppt_w</p:attrName>
                                        </p:attrNameLst>
                                      </p:cBhvr>
                                      <p:tavLst>
                                        <p:tav tm="0">
                                          <p:val>
                                            <p:fltVal val="0"/>
                                          </p:val>
                                        </p:tav>
                                        <p:tav tm="100000">
                                          <p:val>
                                            <p:strVal val="#ppt_w"/>
                                          </p:val>
                                        </p:tav>
                                      </p:tavLst>
                                    </p:anim>
                                    <p:anim calcmode="lin" valueType="num">
                                      <p:cBhvr>
                                        <p:cTn id="38" dur="500" fill="hold"/>
                                        <p:tgtEl>
                                          <p:spTgt spid="23"/>
                                        </p:tgtEl>
                                        <p:attrNameLst>
                                          <p:attrName>ppt_h</p:attrName>
                                        </p:attrNameLst>
                                      </p:cBhvr>
                                      <p:tavLst>
                                        <p:tav tm="0">
                                          <p:val>
                                            <p:fltVal val="0"/>
                                          </p:val>
                                        </p:tav>
                                        <p:tav tm="100000">
                                          <p:val>
                                            <p:strVal val="#ppt_h"/>
                                          </p:val>
                                        </p:tav>
                                      </p:tavLst>
                                    </p:anim>
                                    <p:anim calcmode="lin" valueType="num">
                                      <p:cBhvr>
                                        <p:cTn id="39" dur="500" fill="hold"/>
                                        <p:tgtEl>
                                          <p:spTgt spid="23"/>
                                        </p:tgtEl>
                                        <p:attrNameLst>
                                          <p:attrName>style.rotation</p:attrName>
                                        </p:attrNameLst>
                                      </p:cBhvr>
                                      <p:tavLst>
                                        <p:tav tm="0">
                                          <p:val>
                                            <p:fltVal val="360"/>
                                          </p:val>
                                        </p:tav>
                                        <p:tav tm="100000">
                                          <p:val>
                                            <p:fltVal val="0"/>
                                          </p:val>
                                        </p:tav>
                                      </p:tavLst>
                                    </p:anim>
                                    <p:animEffect transition="in" filter="fade">
                                      <p:cBhvr>
                                        <p:cTn id="4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0">
            <a:extLst>
              <a:ext uri="{FF2B5EF4-FFF2-40B4-BE49-F238E27FC236}">
                <a16:creationId xmlns:a16="http://schemas.microsoft.com/office/drawing/2014/main" xmlns="" id="{A0E18C59-4654-4610-A461-4DAD6B9AA844}"/>
              </a:ext>
            </a:extLst>
          </p:cNvPr>
          <p:cNvSpPr/>
          <p:nvPr/>
        </p:nvSpPr>
        <p:spPr>
          <a:xfrm>
            <a:off x="0" y="0"/>
            <a:ext cx="12192000"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4" name="Espace réservé du numéro de diapositive 3"/>
          <p:cNvSpPr>
            <a:spLocks noGrp="1"/>
          </p:cNvSpPr>
          <p:nvPr>
            <p:ph type="sldNum" sz="quarter" idx="12"/>
          </p:nvPr>
        </p:nvSpPr>
        <p:spPr/>
        <p:txBody>
          <a:bodyPr/>
          <a:lstStyle/>
          <a:p>
            <a:pPr rtl="0"/>
            <a:fld id="{8C2E478F-E849-4A8C-AF1F-CBCC78A7CBFA}" type="slidenum">
              <a:rPr lang="fr-FR" noProof="0" smtClean="0"/>
              <a:t>13</a:t>
            </a:fld>
            <a:endParaRPr lang="fr-FR" noProof="0" dirty="0"/>
          </a:p>
        </p:txBody>
      </p:sp>
      <p:pic>
        <p:nvPicPr>
          <p:cNvPr id="31" name="Imag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706" y="4541487"/>
            <a:ext cx="2902923" cy="2902923"/>
          </a:xfrm>
          <a:prstGeom prst="rect">
            <a:avLst/>
          </a:prstGeom>
        </p:spPr>
      </p:pic>
      <p:pic>
        <p:nvPicPr>
          <p:cNvPr id="35" name="Imag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1469" y="-345630"/>
            <a:ext cx="2525237" cy="2525237"/>
          </a:xfrm>
          <a:prstGeom prst="rect">
            <a:avLst/>
          </a:prstGeom>
        </p:spPr>
      </p:pic>
      <p:grpSp>
        <p:nvGrpSpPr>
          <p:cNvPr id="30" name="Groupe 29"/>
          <p:cNvGrpSpPr/>
          <p:nvPr/>
        </p:nvGrpSpPr>
        <p:grpSpPr>
          <a:xfrm>
            <a:off x="1156253" y="900267"/>
            <a:ext cx="9879494" cy="5057466"/>
            <a:chOff x="1156253" y="900267"/>
            <a:chExt cx="9879494" cy="5057466"/>
          </a:xfrm>
        </p:grpSpPr>
        <p:graphicFrame>
          <p:nvGraphicFramePr>
            <p:cNvPr id="9" name="Diagramme 8"/>
            <p:cNvGraphicFramePr/>
            <p:nvPr>
              <p:extLst>
                <p:ext uri="{D42A27DB-BD31-4B8C-83A1-F6EECF244321}">
                  <p14:modId xmlns:p14="http://schemas.microsoft.com/office/powerpoint/2010/main" val="3427174131"/>
                </p:ext>
              </p:extLst>
            </p:nvPr>
          </p:nvGraphicFramePr>
          <p:xfrm>
            <a:off x="1156253" y="900267"/>
            <a:ext cx="9879494" cy="50574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1" name="Imag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39703" y="1062788"/>
              <a:ext cx="2041200" cy="2041200"/>
            </a:xfrm>
            <a:prstGeom prst="rect">
              <a:avLst/>
            </a:prstGeom>
            <a:ln>
              <a:noFill/>
            </a:ln>
          </p:spPr>
        </p:pic>
        <p:pic>
          <p:nvPicPr>
            <p:cNvPr id="29" name="Image 2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54945" y="1158188"/>
              <a:ext cx="2042212" cy="2042212"/>
            </a:xfrm>
            <a:prstGeom prst="rect">
              <a:avLst/>
            </a:prstGeom>
          </p:spPr>
        </p:pic>
      </p:grpSp>
    </p:spTree>
    <p:extLst>
      <p:ext uri="{BB962C8B-B14F-4D97-AF65-F5344CB8AC3E}">
        <p14:creationId xmlns:p14="http://schemas.microsoft.com/office/powerpoint/2010/main" val="3791992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image 6" descr="Codage abstrait&#10;">
            <a:extLst>
              <a:ext uri="{FF2B5EF4-FFF2-40B4-BE49-F238E27FC236}">
                <a16:creationId xmlns:a16="http://schemas.microsoft.com/office/drawing/2014/main" xmlns="" id="{5F76566E-36EF-4E0C-8563-ABC2D25923B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a:xfrm>
            <a:off x="-2" y="0"/>
            <a:ext cx="6096000" cy="6858000"/>
          </a:xfrm>
        </p:spPr>
      </p:pic>
      <p:sp>
        <p:nvSpPr>
          <p:cNvPr id="14" name="Rectangle 13">
            <a:extLst>
              <a:ext uri="{FF2B5EF4-FFF2-40B4-BE49-F238E27FC236}">
                <a16:creationId xmlns:a16="http://schemas.microsoft.com/office/drawing/2014/main" xmlns="" id="{D687D26E-D67A-4318-AAB1-DCEAA89EEB21}"/>
              </a:ext>
              <a:ext uri="{C183D7F6-B498-43B3-948B-1728B52AA6E4}">
                <adec:decorative xmlns="" xmlns:adec="http://schemas.microsoft.com/office/drawing/2017/decorative" val="1"/>
              </a:ext>
            </a:extLst>
          </p:cNvPr>
          <p:cNvSpPr/>
          <p:nvPr/>
        </p:nvSpPr>
        <p:spPr>
          <a:xfrm>
            <a:off x="-2"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100000">
                <a:srgbClr val="031821">
                  <a:alpha val="70000"/>
                </a:srgbClr>
              </a:gs>
              <a:gs pos="0">
                <a:srgbClr val="9EC8B9">
                  <a:alpha val="59000"/>
                </a:srgbClr>
              </a:gs>
              <a:gs pos="50000">
                <a:srgbClr val="276967">
                  <a:lumMod val="100000"/>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3" name="Titre 2">
            <a:extLst>
              <a:ext uri="{FF2B5EF4-FFF2-40B4-BE49-F238E27FC236}">
                <a16:creationId xmlns:a16="http://schemas.microsoft.com/office/drawing/2014/main" xmlns="" id="{1D24B42B-925B-494C-A986-BD85E8117E1E}"/>
              </a:ext>
            </a:extLst>
          </p:cNvPr>
          <p:cNvSpPr>
            <a:spLocks noGrp="1"/>
          </p:cNvSpPr>
          <p:nvPr>
            <p:ph type="title"/>
          </p:nvPr>
        </p:nvSpPr>
        <p:spPr>
          <a:xfrm>
            <a:off x="6095998" y="1596144"/>
            <a:ext cx="5897217" cy="2612920"/>
          </a:xfrm>
        </p:spPr>
        <p:txBody>
          <a:bodyPr rtlCol="0">
            <a:normAutofit/>
          </a:bodyPr>
          <a:lstStyle/>
          <a:p>
            <a:r>
              <a:rPr lang="en-US" dirty="0" smtClean="0">
                <a:solidFill>
                  <a:srgbClr val="092635"/>
                </a:solidFill>
              </a:rPr>
              <a:t>Final conclusion</a:t>
            </a:r>
            <a:endParaRPr lang="fr-FR" dirty="0">
              <a:solidFill>
                <a:srgbClr val="194745"/>
              </a:solidFill>
            </a:endParaRPr>
          </a:p>
        </p:txBody>
      </p:sp>
      <p:sp>
        <p:nvSpPr>
          <p:cNvPr id="4" name="Espace réservé du texte 3">
            <a:extLst>
              <a:ext uri="{FF2B5EF4-FFF2-40B4-BE49-F238E27FC236}">
                <a16:creationId xmlns:a16="http://schemas.microsoft.com/office/drawing/2014/main" xmlns="" id="{A8CA6DEC-302B-49C8-AC11-FD6F37AFA854}"/>
              </a:ext>
            </a:extLst>
          </p:cNvPr>
          <p:cNvSpPr>
            <a:spLocks noGrp="1"/>
          </p:cNvSpPr>
          <p:nvPr>
            <p:ph type="body" idx="1"/>
          </p:nvPr>
        </p:nvSpPr>
        <p:spPr/>
        <p:txBody>
          <a:bodyPr rtlCol="0">
            <a:normAutofit fontScale="85000" lnSpcReduction="20000"/>
          </a:bodyPr>
          <a:lstStyle/>
          <a:p>
            <a:pPr rtl="0"/>
            <a:r>
              <a:rPr lang="en-US" dirty="0" smtClean="0"/>
              <a:t>Last but not least</a:t>
            </a:r>
            <a:endParaRPr lang="en-US" dirty="0"/>
          </a:p>
        </p:txBody>
      </p:sp>
      <p:sp>
        <p:nvSpPr>
          <p:cNvPr id="2094" name="Espace réservé du numéro de diapositive 2093">
            <a:extLst>
              <a:ext uri="{FF2B5EF4-FFF2-40B4-BE49-F238E27FC236}">
                <a16:creationId xmlns:a16="http://schemas.microsoft.com/office/drawing/2014/main" xmlns="" id="{5DA62994-769D-4C19-BB0A-5144E0A5CFCD}"/>
              </a:ext>
            </a:extLst>
          </p:cNvPr>
          <p:cNvSpPr>
            <a:spLocks noGrp="1"/>
          </p:cNvSpPr>
          <p:nvPr>
            <p:ph type="sldNum" sz="quarter" idx="12"/>
          </p:nvPr>
        </p:nvSpPr>
        <p:spPr/>
        <p:txBody>
          <a:bodyPr rtlCol="0"/>
          <a:lstStyle/>
          <a:p>
            <a:pPr rtl="0"/>
            <a:fld id="{8C2E478F-E849-4A8C-AF1F-CBCC78A7CBFA}" type="slidenum">
              <a:rPr lang="fr-FR" smtClean="0"/>
              <a:pPr rtl="0"/>
              <a:t>14</a:t>
            </a:fld>
            <a:endParaRPr lang="fr-FR" dirty="0"/>
          </a:p>
        </p:txBody>
      </p:sp>
      <p:sp>
        <p:nvSpPr>
          <p:cNvPr id="8" name="Rectangle 7"/>
          <p:cNvSpPr/>
          <p:nvPr/>
        </p:nvSpPr>
        <p:spPr>
          <a:xfrm>
            <a:off x="9971772" y="6309869"/>
            <a:ext cx="1694047" cy="54813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03" y="729392"/>
            <a:ext cx="5423930" cy="5423930"/>
          </a:xfrm>
          <a:prstGeom prst="rect">
            <a:avLst/>
          </a:prstGeom>
        </p:spPr>
      </p:pic>
    </p:spTree>
    <p:extLst>
      <p:ext uri="{BB962C8B-B14F-4D97-AF65-F5344CB8AC3E}">
        <p14:creationId xmlns:p14="http://schemas.microsoft.com/office/powerpoint/2010/main" val="1859545016"/>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p:cTn id="12"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image 4" descr="Café pour ordinateur portable" title="Café pour ordinateur portable">
            <a:extLst>
              <a:ext uri="{FF2B5EF4-FFF2-40B4-BE49-F238E27FC236}">
                <a16:creationId xmlns:a16="http://schemas.microsoft.com/office/drawing/2014/main" xmlns="" id="{A0280051-D7F1-4438-B815-F0FF4906D141}"/>
              </a:ext>
            </a:extLst>
          </p:cNvPr>
          <p:cNvPicPr>
            <a:picLocks noGrp="1" noChangeAspect="1"/>
          </p:cNvPicPr>
          <p:nvPr>
            <p:ph type="pic" sz="quarter" idx="14"/>
          </p:nvPr>
        </p:nvPicPr>
        <p:blipFill rotWithShape="1">
          <a:blip r:embed="rId3"/>
          <a:srcRect l="23657" t="75" r="23657" b="-86"/>
          <a:stretch/>
        </p:blipFill>
        <p:spPr>
          <a:xfrm>
            <a:off x="0" y="0"/>
            <a:ext cx="5416550" cy="6857999"/>
          </a:xfrm>
          <a:noFill/>
        </p:spPr>
      </p:pic>
      <p:sp>
        <p:nvSpPr>
          <p:cNvPr id="11" name="Rectangle 13">
            <a:extLst>
              <a:ext uri="{FF2B5EF4-FFF2-40B4-BE49-F238E27FC236}">
                <a16:creationId xmlns:a16="http://schemas.microsoft.com/office/drawing/2014/main" xmlns="" id="{D59D4F5E-0D68-46FB-B499-329ED58DA289}"/>
              </a:ext>
              <a:ext uri="{C183D7F6-B498-43B3-948B-1728B52AA6E4}">
                <adec:decorative xmlns="" xmlns:adec="http://schemas.microsoft.com/office/drawing/2017/decorative" val="1"/>
              </a:ext>
            </a:extLst>
          </p:cNvPr>
          <p:cNvSpPr/>
          <p:nvPr/>
        </p:nvSpPr>
        <p:spPr>
          <a:xfrm>
            <a:off x="0" y="11068"/>
            <a:ext cx="5416550" cy="6846932"/>
          </a:xfrm>
          <a:prstGeom prst="rect">
            <a:avLst/>
          </a:prstGeom>
          <a:gradFill flip="none" rotWithShape="1">
            <a:gsLst>
              <a:gs pos="0">
                <a:srgbClr val="9EC8B9">
                  <a:alpha val="70000"/>
                </a:srgbClr>
              </a:gs>
              <a:gs pos="100000">
                <a:srgbClr val="092635">
                  <a:alpha val="70000"/>
                </a:srgbClr>
              </a:gs>
              <a:gs pos="50000">
                <a:srgbClr val="276967">
                  <a:alpha val="7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8" name="Titre 7">
            <a:extLst>
              <a:ext uri="{FF2B5EF4-FFF2-40B4-BE49-F238E27FC236}">
                <a16:creationId xmlns:a16="http://schemas.microsoft.com/office/drawing/2014/main" xmlns="" id="{A3F530F9-BDB1-49E4-9EFF-B9535CF653A7}"/>
              </a:ext>
            </a:extLst>
          </p:cNvPr>
          <p:cNvSpPr>
            <a:spLocks noGrp="1"/>
          </p:cNvSpPr>
          <p:nvPr>
            <p:ph type="title"/>
          </p:nvPr>
        </p:nvSpPr>
        <p:spPr/>
        <p:txBody>
          <a:bodyPr rtlCol="0">
            <a:normAutofit fontScale="90000"/>
          </a:bodyPr>
          <a:lstStyle/>
          <a:p>
            <a:pPr algn="l" rtl="0"/>
            <a:r>
              <a:rPr lang="en-US" dirty="0" smtClean="0"/>
              <a:t>At the end</a:t>
            </a:r>
            <a:endParaRPr lang="en-US" dirty="0"/>
          </a:p>
        </p:txBody>
      </p:sp>
      <p:sp>
        <p:nvSpPr>
          <p:cNvPr id="9" name="Espace réservé du contenu 8">
            <a:extLst>
              <a:ext uri="{FF2B5EF4-FFF2-40B4-BE49-F238E27FC236}">
                <a16:creationId xmlns:a16="http://schemas.microsoft.com/office/drawing/2014/main" xmlns="" id="{256319DF-036A-473B-95D3-C5F6FF849FD4}"/>
              </a:ext>
            </a:extLst>
          </p:cNvPr>
          <p:cNvSpPr>
            <a:spLocks noGrp="1"/>
          </p:cNvSpPr>
          <p:nvPr>
            <p:ph idx="1"/>
          </p:nvPr>
        </p:nvSpPr>
        <p:spPr/>
        <p:txBody>
          <a:bodyPr rtlCol="0">
            <a:normAutofit/>
          </a:bodyPr>
          <a:lstStyle/>
          <a:p>
            <a:pPr marL="0" indent="0">
              <a:buNone/>
            </a:pPr>
            <a:r>
              <a:rPr lang="en-US" dirty="0"/>
              <a:t>The future of information and communication technologies (ICT) is a kaleidoscope of possibilities, brimming with transformative potential for individuals, businesses, and society as a whole. From AI-powered automation to hyper-connected cities and immersive virtual worlds, the coming years promise a revolution in how we live, work, and learn. However, this exciting future comes with a responsibility to navigate its implications thoughtfully and ethically</a:t>
            </a:r>
            <a:endParaRPr lang="fr-FR" dirty="0"/>
          </a:p>
        </p:txBody>
      </p:sp>
      <p:sp>
        <p:nvSpPr>
          <p:cNvPr id="71" name="Espace réservé du numéro de diapositive 70">
            <a:extLst>
              <a:ext uri="{FF2B5EF4-FFF2-40B4-BE49-F238E27FC236}">
                <a16:creationId xmlns:a16="http://schemas.microsoft.com/office/drawing/2014/main" xmlns="" id="{D222F862-D4C8-42C6-BB64-662A73425911}"/>
              </a:ext>
            </a:extLst>
          </p:cNvPr>
          <p:cNvSpPr>
            <a:spLocks noGrp="1"/>
          </p:cNvSpPr>
          <p:nvPr>
            <p:ph type="sldNum" sz="quarter" idx="4"/>
          </p:nvPr>
        </p:nvSpPr>
        <p:spPr>
          <a:xfrm>
            <a:off x="11589026" y="6492874"/>
            <a:ext cx="443948" cy="365125"/>
          </a:xfrm>
        </p:spPr>
        <p:txBody>
          <a:bodyPr rtlCol="0"/>
          <a:lstStyle/>
          <a:p>
            <a:pPr rtl="0"/>
            <a:fld id="{8C2E478F-E849-4A8C-AF1F-CBCC78A7CBFA}" type="slidenum">
              <a:rPr lang="fr-FR" smtClean="0"/>
              <a:t>15</a:t>
            </a:fld>
            <a:endParaRPr lang="fr-FR" dirty="0"/>
          </a:p>
        </p:txBody>
      </p:sp>
      <p:sp>
        <p:nvSpPr>
          <p:cNvPr id="12" name="Rectangle 11"/>
          <p:cNvSpPr/>
          <p:nvPr/>
        </p:nvSpPr>
        <p:spPr>
          <a:xfrm>
            <a:off x="9971772" y="6309869"/>
            <a:ext cx="1694047" cy="54813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7142" y="5120244"/>
            <a:ext cx="1398360" cy="1398360"/>
          </a:xfrm>
          <a:prstGeom prst="rect">
            <a:avLst/>
          </a:prstGeom>
        </p:spPr>
      </p:pic>
    </p:spTree>
    <p:extLst>
      <p:ext uri="{BB962C8B-B14F-4D97-AF65-F5344CB8AC3E}">
        <p14:creationId xmlns:p14="http://schemas.microsoft.com/office/powerpoint/2010/main" val="3399210536"/>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image 3" descr="Espace réservé d’image">
            <a:extLst>
              <a:ext uri="{FF2B5EF4-FFF2-40B4-BE49-F238E27FC236}">
                <a16:creationId xmlns:a16="http://schemas.microsoft.com/office/drawing/2014/main" xmlns="" id="{4D593114-653B-4F83-A72F-17932C08057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xmlns="" id="{979F9DAD-F6B0-4ECC-8632-4B5E050986A8}"/>
              </a:ext>
              <a:ext uri="{C183D7F6-B498-43B3-948B-1728B52AA6E4}">
                <adec:decorative xmlns="" xmlns:adec="http://schemas.microsoft.com/office/drawing/2017/decorative" val="1"/>
              </a:ext>
            </a:extLst>
          </p:cNvPr>
          <p:cNvSpPr/>
          <p:nvPr/>
        </p:nvSpPr>
        <p:spPr>
          <a:xfrm>
            <a:off x="0" y="0"/>
            <a:ext cx="12192000" cy="6858000"/>
          </a:xfrm>
          <a:prstGeom prst="rect">
            <a:avLst/>
          </a:prstGeom>
          <a:gradFill>
            <a:gsLst>
              <a:gs pos="0">
                <a:srgbClr val="092635">
                  <a:alpha val="70000"/>
                </a:srgbClr>
              </a:gs>
              <a:gs pos="100000">
                <a:srgbClr val="9EC8B9">
                  <a:alpha val="70000"/>
                </a:srgbClr>
              </a:gs>
              <a:gs pos="50000">
                <a:srgbClr val="5C8374">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6" name="Titre 5">
            <a:extLst>
              <a:ext uri="{FF2B5EF4-FFF2-40B4-BE49-F238E27FC236}">
                <a16:creationId xmlns:a16="http://schemas.microsoft.com/office/drawing/2014/main" xmlns="" id="{4F7706BE-EF2E-459C-8778-01DDD354C634}"/>
              </a:ext>
            </a:extLst>
          </p:cNvPr>
          <p:cNvSpPr>
            <a:spLocks noGrp="1"/>
          </p:cNvSpPr>
          <p:nvPr>
            <p:ph type="title"/>
          </p:nvPr>
        </p:nvSpPr>
        <p:spPr>
          <a:xfrm>
            <a:off x="593724" y="2307442"/>
            <a:ext cx="10787270" cy="830649"/>
          </a:xfrm>
        </p:spPr>
        <p:txBody>
          <a:bodyPr rtlCol="0">
            <a:normAutofit fontScale="90000"/>
          </a:bodyPr>
          <a:lstStyle/>
          <a:p>
            <a:pPr rtl="0"/>
            <a:r>
              <a:rPr lang="en-US" dirty="0" smtClean="0">
                <a:solidFill>
                  <a:schemeClr val="bg1"/>
                </a:solidFill>
              </a:rPr>
              <a:t>Thank you</a:t>
            </a:r>
            <a:endParaRPr lang="en-US" dirty="0">
              <a:solidFill>
                <a:schemeClr val="bg1"/>
              </a:solidFill>
            </a:endParaRPr>
          </a:p>
        </p:txBody>
      </p:sp>
      <p:sp>
        <p:nvSpPr>
          <p:cNvPr id="14" name="Sous-titre 2">
            <a:extLst>
              <a:ext uri="{FF2B5EF4-FFF2-40B4-BE49-F238E27FC236}">
                <a16:creationId xmlns:a16="http://schemas.microsoft.com/office/drawing/2014/main" xmlns="" id="{A62C97B6-F2B5-4806-AB83-0CC32DF096AE}"/>
              </a:ext>
            </a:extLst>
          </p:cNvPr>
          <p:cNvSpPr txBox="1">
            <a:spLocks/>
          </p:cNvSpPr>
          <p:nvPr/>
        </p:nvSpPr>
        <p:spPr>
          <a:xfrm>
            <a:off x="5157536" y="3736815"/>
            <a:ext cx="3345046" cy="55844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rtl="0">
              <a:buClr>
                <a:srgbClr val="00B0F0"/>
              </a:buClr>
            </a:pPr>
            <a:r>
              <a:rPr lang="fr-FR" sz="3600" spc="300" dirty="0" smtClean="0">
                <a:latin typeface="+mj-lt"/>
                <a:cs typeface="Gill Sans" panose="020B0502020104020203" pitchFamily="34" charset="-79"/>
              </a:rPr>
              <a:t>GROUPE 12</a:t>
            </a:r>
            <a:endParaRPr kumimoji="0" lang="fr-FR" sz="3600" u="none" strike="noStrike" kern="1200" cap="none" spc="300" normalizeH="0" baseline="0" noProof="0" dirty="0">
              <a:ln>
                <a:noFill/>
              </a:ln>
              <a:effectLst/>
              <a:uLnTx/>
              <a:uFillTx/>
              <a:latin typeface="+mj-lt"/>
              <a:cs typeface="Gill Sans" panose="020B0502020104020203" pitchFamily="34" charset="-79"/>
            </a:endParaRPr>
          </a:p>
        </p:txBody>
      </p:sp>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7468" y="3138091"/>
            <a:ext cx="1566399" cy="1566399"/>
          </a:xfrm>
          <a:prstGeom prst="rect">
            <a:avLst/>
          </a:prstGeom>
        </p:spPr>
      </p:pic>
    </p:spTree>
    <p:extLst>
      <p:ext uri="{BB962C8B-B14F-4D97-AF65-F5344CB8AC3E}">
        <p14:creationId xmlns:p14="http://schemas.microsoft.com/office/powerpoint/2010/main" val="927727573"/>
      </p:ext>
    </p:extLst>
  </p:cSld>
  <p:clrMapOvr>
    <a:masterClrMapping/>
  </p:clrMapOvr>
  <p:transition spd="slow">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image 6" descr="Codage abstrait&#10;">
            <a:extLst>
              <a:ext uri="{FF2B5EF4-FFF2-40B4-BE49-F238E27FC236}">
                <a16:creationId xmlns:a16="http://schemas.microsoft.com/office/drawing/2014/main" xmlns="" id="{5F76566E-36EF-4E0C-8563-ABC2D25923B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4" name="Rectangle 13">
            <a:extLst>
              <a:ext uri="{FF2B5EF4-FFF2-40B4-BE49-F238E27FC236}">
                <a16:creationId xmlns:a16="http://schemas.microsoft.com/office/drawing/2014/main" xmlns="" id="{D687D26E-D67A-4318-AAB1-DCEAA89EEB21}"/>
              </a:ext>
              <a:ext uri="{C183D7F6-B498-43B3-948B-1728B52AA6E4}">
                <adec:decorative xmlns="" xmlns:adec="http://schemas.microsoft.com/office/drawing/2017/decorative" val="1"/>
              </a:ext>
            </a:extLst>
          </p:cNvPr>
          <p:cNvSpPr/>
          <p:nvPr/>
        </p:nvSpPr>
        <p:spPr>
          <a:xfrm>
            <a:off x="-2" y="-12357"/>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100000">
                <a:srgbClr val="031821">
                  <a:alpha val="70000"/>
                </a:srgbClr>
              </a:gs>
              <a:gs pos="0">
                <a:srgbClr val="9EC8B9">
                  <a:alpha val="59000"/>
                </a:srgbClr>
              </a:gs>
              <a:gs pos="50000">
                <a:srgbClr val="276967">
                  <a:lumMod val="100000"/>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3" name="Titre 2">
            <a:extLst>
              <a:ext uri="{FF2B5EF4-FFF2-40B4-BE49-F238E27FC236}">
                <a16:creationId xmlns:a16="http://schemas.microsoft.com/office/drawing/2014/main" xmlns="" id="{1D24B42B-925B-494C-A986-BD85E8117E1E}"/>
              </a:ext>
            </a:extLst>
          </p:cNvPr>
          <p:cNvSpPr>
            <a:spLocks noGrp="1"/>
          </p:cNvSpPr>
          <p:nvPr>
            <p:ph type="title"/>
          </p:nvPr>
        </p:nvSpPr>
        <p:spPr>
          <a:xfrm>
            <a:off x="6095999" y="1569157"/>
            <a:ext cx="5897217" cy="2612920"/>
          </a:xfrm>
        </p:spPr>
        <p:txBody>
          <a:bodyPr rtlCol="0">
            <a:normAutofit/>
          </a:bodyPr>
          <a:lstStyle/>
          <a:p>
            <a:pPr rtl="0"/>
            <a:r>
              <a:rPr lang="fr-FR" dirty="0" smtClean="0"/>
              <a:t>INTRODUCTION TO </a:t>
            </a:r>
            <a:r>
              <a:rPr lang="fr-FR" dirty="0" smtClean="0">
                <a:solidFill>
                  <a:srgbClr val="194745"/>
                </a:solidFill>
              </a:rPr>
              <a:t>ICT </a:t>
            </a:r>
            <a:endParaRPr lang="fr-FR" dirty="0">
              <a:solidFill>
                <a:srgbClr val="194745"/>
              </a:solidFill>
            </a:endParaRPr>
          </a:p>
        </p:txBody>
      </p:sp>
      <p:sp>
        <p:nvSpPr>
          <p:cNvPr id="4" name="Espace réservé du texte 3">
            <a:extLst>
              <a:ext uri="{FF2B5EF4-FFF2-40B4-BE49-F238E27FC236}">
                <a16:creationId xmlns:a16="http://schemas.microsoft.com/office/drawing/2014/main" xmlns="" id="{A8CA6DEC-302B-49C8-AC11-FD6F37AFA854}"/>
              </a:ext>
            </a:extLst>
          </p:cNvPr>
          <p:cNvSpPr>
            <a:spLocks noGrp="1"/>
          </p:cNvSpPr>
          <p:nvPr>
            <p:ph type="body" idx="1"/>
          </p:nvPr>
        </p:nvSpPr>
        <p:spPr/>
        <p:txBody>
          <a:bodyPr rtlCol="0">
            <a:normAutofit fontScale="85000" lnSpcReduction="20000"/>
          </a:bodyPr>
          <a:lstStyle/>
          <a:p>
            <a:pPr rtl="0"/>
            <a:r>
              <a:rPr lang="en-US" dirty="0" smtClean="0"/>
              <a:t>Overview</a:t>
            </a:r>
            <a:r>
              <a:rPr lang="fr-FR" dirty="0" smtClean="0"/>
              <a:t> &amp; Backgrounds</a:t>
            </a:r>
            <a:endParaRPr lang="fr-FR" dirty="0"/>
          </a:p>
        </p:txBody>
      </p:sp>
      <p:sp>
        <p:nvSpPr>
          <p:cNvPr id="2094" name="Espace réservé du numéro de diapositive 2093">
            <a:extLst>
              <a:ext uri="{FF2B5EF4-FFF2-40B4-BE49-F238E27FC236}">
                <a16:creationId xmlns:a16="http://schemas.microsoft.com/office/drawing/2014/main" xmlns="" id="{5DA62994-769D-4C19-BB0A-5144E0A5CFCD}"/>
              </a:ext>
            </a:extLst>
          </p:cNvPr>
          <p:cNvSpPr>
            <a:spLocks noGrp="1"/>
          </p:cNvSpPr>
          <p:nvPr>
            <p:ph type="sldNum" sz="quarter" idx="12"/>
          </p:nvPr>
        </p:nvSpPr>
        <p:spPr/>
        <p:txBody>
          <a:bodyPr rtlCol="0"/>
          <a:lstStyle/>
          <a:p>
            <a:pPr rtl="0"/>
            <a:fld id="{8C2E478F-E849-4A8C-AF1F-CBCC78A7CBFA}" type="slidenum">
              <a:rPr lang="fr-FR" smtClean="0"/>
              <a:pPr rtl="0"/>
              <a:t>2</a:t>
            </a:fld>
            <a:endParaRPr lang="fr-FR" dirty="0"/>
          </a:p>
        </p:txBody>
      </p:sp>
      <p:sp>
        <p:nvSpPr>
          <p:cNvPr id="8" name="Rectangle 7"/>
          <p:cNvSpPr/>
          <p:nvPr/>
        </p:nvSpPr>
        <p:spPr>
          <a:xfrm>
            <a:off x="9971772" y="6309869"/>
            <a:ext cx="1694047" cy="54813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2" name="Imag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182" y="1420111"/>
            <a:ext cx="4017776" cy="4017776"/>
          </a:xfrm>
          <a:prstGeom prst="rect">
            <a:avLst/>
          </a:prstGeom>
        </p:spPr>
      </p:pic>
    </p:spTree>
    <p:extLst>
      <p:ext uri="{BB962C8B-B14F-4D97-AF65-F5344CB8AC3E}">
        <p14:creationId xmlns:p14="http://schemas.microsoft.com/office/powerpoint/2010/main" val="3578503173"/>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p:cTn id="12"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image 4" descr="Café pour ordinateur portable" title="Café pour ordinateur portable">
            <a:extLst>
              <a:ext uri="{FF2B5EF4-FFF2-40B4-BE49-F238E27FC236}">
                <a16:creationId xmlns:a16="http://schemas.microsoft.com/office/drawing/2014/main" xmlns="" id="{A0280051-D7F1-4438-B815-F0FF4906D141}"/>
              </a:ext>
            </a:extLst>
          </p:cNvPr>
          <p:cNvPicPr>
            <a:picLocks noGrp="1" noChangeAspect="1"/>
          </p:cNvPicPr>
          <p:nvPr>
            <p:ph type="pic" sz="quarter" idx="14"/>
          </p:nvPr>
        </p:nvPicPr>
        <p:blipFill rotWithShape="1">
          <a:blip r:embed="rId3"/>
          <a:srcRect l="23657" t="75" r="23657" b="-86"/>
          <a:stretch/>
        </p:blipFill>
        <p:spPr>
          <a:xfrm>
            <a:off x="0" y="0"/>
            <a:ext cx="5416550" cy="6857999"/>
          </a:xfrm>
          <a:noFill/>
        </p:spPr>
      </p:pic>
      <p:sp>
        <p:nvSpPr>
          <p:cNvPr id="11" name="Rectangle 13">
            <a:extLst>
              <a:ext uri="{FF2B5EF4-FFF2-40B4-BE49-F238E27FC236}">
                <a16:creationId xmlns:a16="http://schemas.microsoft.com/office/drawing/2014/main" xmlns="" id="{D59D4F5E-0D68-46FB-B499-329ED58DA289}"/>
              </a:ext>
              <a:ext uri="{C183D7F6-B498-43B3-948B-1728B52AA6E4}">
                <adec:decorative xmlns="" xmlns:adec="http://schemas.microsoft.com/office/drawing/2017/decorative" val="1"/>
              </a:ext>
            </a:extLst>
          </p:cNvPr>
          <p:cNvSpPr/>
          <p:nvPr/>
        </p:nvSpPr>
        <p:spPr>
          <a:xfrm>
            <a:off x="0" y="11068"/>
            <a:ext cx="5416550" cy="6846932"/>
          </a:xfrm>
          <a:prstGeom prst="rect">
            <a:avLst/>
          </a:prstGeom>
          <a:gradFill flip="none" rotWithShape="1">
            <a:gsLst>
              <a:gs pos="0">
                <a:srgbClr val="9EC8B9">
                  <a:alpha val="70000"/>
                </a:srgbClr>
              </a:gs>
              <a:gs pos="100000">
                <a:srgbClr val="092635">
                  <a:alpha val="70000"/>
                </a:srgbClr>
              </a:gs>
              <a:gs pos="50000">
                <a:srgbClr val="276967">
                  <a:alpha val="7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8" name="Titre 7">
            <a:extLst>
              <a:ext uri="{FF2B5EF4-FFF2-40B4-BE49-F238E27FC236}">
                <a16:creationId xmlns:a16="http://schemas.microsoft.com/office/drawing/2014/main" xmlns="" id="{A3F530F9-BDB1-49E4-9EFF-B9535CF653A7}"/>
              </a:ext>
            </a:extLst>
          </p:cNvPr>
          <p:cNvSpPr>
            <a:spLocks noGrp="1"/>
          </p:cNvSpPr>
          <p:nvPr>
            <p:ph type="title"/>
          </p:nvPr>
        </p:nvSpPr>
        <p:spPr/>
        <p:txBody>
          <a:bodyPr rtlCol="0">
            <a:normAutofit fontScale="90000"/>
          </a:bodyPr>
          <a:lstStyle/>
          <a:p>
            <a:pPr algn="l" rtl="0"/>
            <a:r>
              <a:rPr lang="en-US" dirty="0" smtClean="0"/>
              <a:t>Definition</a:t>
            </a:r>
            <a:endParaRPr lang="en-US" dirty="0"/>
          </a:p>
        </p:txBody>
      </p:sp>
      <p:sp>
        <p:nvSpPr>
          <p:cNvPr id="10" name="Espace réservé du texte 9">
            <a:extLst>
              <a:ext uri="{FF2B5EF4-FFF2-40B4-BE49-F238E27FC236}">
                <a16:creationId xmlns:a16="http://schemas.microsoft.com/office/drawing/2014/main" xmlns="" id="{FB2DFED1-D58A-4B73-9945-B3E86779455A}"/>
              </a:ext>
            </a:extLst>
          </p:cNvPr>
          <p:cNvSpPr>
            <a:spLocks noGrp="1"/>
          </p:cNvSpPr>
          <p:nvPr>
            <p:ph type="body" idx="13"/>
          </p:nvPr>
        </p:nvSpPr>
        <p:spPr/>
        <p:txBody>
          <a:bodyPr rtlCol="0">
            <a:normAutofit fontScale="62500" lnSpcReduction="20000"/>
          </a:bodyPr>
          <a:lstStyle/>
          <a:p>
            <a:pPr rtl="0"/>
            <a:r>
              <a:rPr lang="en-US" spc="300" dirty="0" smtClean="0"/>
              <a:t>What is </a:t>
            </a:r>
            <a:r>
              <a:rPr lang="en-US" spc="300" dirty="0" smtClean="0">
                <a:solidFill>
                  <a:srgbClr val="1B4242"/>
                </a:solidFill>
              </a:rPr>
              <a:t>ICT</a:t>
            </a:r>
            <a:r>
              <a:rPr lang="en-US" spc="300" dirty="0" smtClean="0"/>
              <a:t> ? </a:t>
            </a:r>
            <a:endParaRPr lang="en-US" spc="300" dirty="0"/>
          </a:p>
        </p:txBody>
      </p:sp>
      <p:sp>
        <p:nvSpPr>
          <p:cNvPr id="9" name="Espace réservé du contenu 8">
            <a:extLst>
              <a:ext uri="{FF2B5EF4-FFF2-40B4-BE49-F238E27FC236}">
                <a16:creationId xmlns:a16="http://schemas.microsoft.com/office/drawing/2014/main" xmlns="" id="{256319DF-036A-473B-95D3-C5F6FF849FD4}"/>
              </a:ext>
            </a:extLst>
          </p:cNvPr>
          <p:cNvSpPr>
            <a:spLocks noGrp="1"/>
          </p:cNvSpPr>
          <p:nvPr>
            <p:ph idx="1"/>
          </p:nvPr>
        </p:nvSpPr>
        <p:spPr/>
        <p:txBody>
          <a:bodyPr rtlCol="0">
            <a:normAutofit/>
          </a:bodyPr>
          <a:lstStyle/>
          <a:p>
            <a:pPr marL="0" indent="0">
              <a:buNone/>
            </a:pPr>
            <a:r>
              <a:rPr lang="en-US" dirty="0"/>
              <a:t>Information and Communication Technologies (ICT) represent a broad and dynamic field that encompasses the convergence of computing, telecommunications, and information systems. At its core, ICT involves the use of technology to manage and exchange information, enabling communication and interaction on various levels. The scope of ICT extends beyond traditional methods of information handling, incorporating a diverse range of hardware, software, networks, and applications.</a:t>
            </a:r>
            <a:endParaRPr lang="fr-CA" dirty="0"/>
          </a:p>
          <a:p>
            <a:pPr marL="0" indent="0" rtl="0">
              <a:buNone/>
            </a:pPr>
            <a:endParaRPr lang="fr-FR" dirty="0"/>
          </a:p>
        </p:txBody>
      </p:sp>
      <p:sp>
        <p:nvSpPr>
          <p:cNvPr id="71" name="Espace réservé du numéro de diapositive 70">
            <a:extLst>
              <a:ext uri="{FF2B5EF4-FFF2-40B4-BE49-F238E27FC236}">
                <a16:creationId xmlns:a16="http://schemas.microsoft.com/office/drawing/2014/main" xmlns="" id="{D222F862-D4C8-42C6-BB64-662A73425911}"/>
              </a:ext>
            </a:extLst>
          </p:cNvPr>
          <p:cNvSpPr>
            <a:spLocks noGrp="1"/>
          </p:cNvSpPr>
          <p:nvPr>
            <p:ph type="sldNum" sz="quarter" idx="4"/>
          </p:nvPr>
        </p:nvSpPr>
        <p:spPr>
          <a:xfrm>
            <a:off x="11589026" y="6492874"/>
            <a:ext cx="443948" cy="365125"/>
          </a:xfrm>
        </p:spPr>
        <p:txBody>
          <a:bodyPr rtlCol="0"/>
          <a:lstStyle/>
          <a:p>
            <a:pPr rtl="0"/>
            <a:fld id="{8C2E478F-E849-4A8C-AF1F-CBCC78A7CBFA}" type="slidenum">
              <a:rPr lang="fr-FR" smtClean="0"/>
              <a:t>3</a:t>
            </a:fld>
            <a:endParaRPr lang="fr-FR" dirty="0"/>
          </a:p>
        </p:txBody>
      </p:sp>
      <p:sp>
        <p:nvSpPr>
          <p:cNvPr id="12" name="Rectangle 11"/>
          <p:cNvSpPr/>
          <p:nvPr/>
        </p:nvSpPr>
        <p:spPr>
          <a:xfrm>
            <a:off x="9971772" y="6309869"/>
            <a:ext cx="1694047" cy="54813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7142" y="5120244"/>
            <a:ext cx="1398360" cy="1398360"/>
          </a:xfrm>
          <a:prstGeom prst="rect">
            <a:avLst/>
          </a:prstGeom>
        </p:spPr>
      </p:pic>
    </p:spTree>
    <p:extLst>
      <p:ext uri="{BB962C8B-B14F-4D97-AF65-F5344CB8AC3E}">
        <p14:creationId xmlns:p14="http://schemas.microsoft.com/office/powerpoint/2010/main" val="1325373587"/>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09ADB54-3897-4872-B9B3-1888BB60FDFF}"/>
              </a:ext>
            </a:extLst>
          </p:cNvPr>
          <p:cNvSpPr>
            <a:spLocks noGrp="1"/>
          </p:cNvSpPr>
          <p:nvPr>
            <p:ph type="title"/>
          </p:nvPr>
        </p:nvSpPr>
        <p:spPr>
          <a:xfrm>
            <a:off x="7530547" y="505802"/>
            <a:ext cx="4018722" cy="573989"/>
          </a:xfrm>
        </p:spPr>
        <p:txBody>
          <a:bodyPr rtlCol="0"/>
          <a:lstStyle/>
          <a:p>
            <a:r>
              <a:rPr lang="en-US" dirty="0"/>
              <a:t>Evolution and Development of </a:t>
            </a:r>
            <a:r>
              <a:rPr lang="en-US" dirty="0">
                <a:solidFill>
                  <a:srgbClr val="9EC8B9"/>
                </a:solidFill>
              </a:rPr>
              <a:t>ICT</a:t>
            </a:r>
            <a:endParaRPr lang="fr-FR" dirty="0">
              <a:solidFill>
                <a:srgbClr val="9EC8B9"/>
              </a:solidFill>
            </a:endParaRPr>
          </a:p>
        </p:txBody>
      </p:sp>
      <p:sp>
        <p:nvSpPr>
          <p:cNvPr id="3" name="Espace réservé du contenu 2">
            <a:extLst>
              <a:ext uri="{FF2B5EF4-FFF2-40B4-BE49-F238E27FC236}">
                <a16:creationId xmlns:a16="http://schemas.microsoft.com/office/drawing/2014/main" xmlns="" id="{A999491B-46DB-4307-8E1A-E1066E4FBAEB}"/>
              </a:ext>
            </a:extLst>
          </p:cNvPr>
          <p:cNvSpPr>
            <a:spLocks noGrp="1"/>
          </p:cNvSpPr>
          <p:nvPr>
            <p:ph idx="1"/>
          </p:nvPr>
        </p:nvSpPr>
        <p:spPr>
          <a:xfrm>
            <a:off x="7632802" y="1556096"/>
            <a:ext cx="4018722" cy="4636392"/>
          </a:xfrm>
        </p:spPr>
        <p:txBody>
          <a:bodyPr rtlCol="0">
            <a:normAutofit/>
          </a:bodyPr>
          <a:lstStyle/>
          <a:p>
            <a:pPr marL="0" indent="0">
              <a:buNone/>
            </a:pPr>
            <a:r>
              <a:rPr lang="en-US" dirty="0"/>
              <a:t>The evolution of ICT is marked by significant milestones, reflecting the rapid advancements in technology over the decades. From the advent of mainframe computers to the proliferation of personal computing devices and the emergence of the internet, each phase has contributed to the expansion and sophistication of ICT.</a:t>
            </a:r>
            <a:endParaRPr lang="fr-CA" dirty="0"/>
          </a:p>
        </p:txBody>
      </p:sp>
      <p:sp>
        <p:nvSpPr>
          <p:cNvPr id="12" name="Espace réservé du numéro de diapositive 11">
            <a:extLst>
              <a:ext uri="{FF2B5EF4-FFF2-40B4-BE49-F238E27FC236}">
                <a16:creationId xmlns:a16="http://schemas.microsoft.com/office/drawing/2014/main" xmlns="" id="{DB99AAA1-CDF9-4450-96FC-E7E2C3AACBFE}"/>
              </a:ext>
            </a:extLst>
          </p:cNvPr>
          <p:cNvSpPr>
            <a:spLocks noGrp="1"/>
          </p:cNvSpPr>
          <p:nvPr>
            <p:ph type="sldNum" sz="quarter" idx="4"/>
          </p:nvPr>
        </p:nvSpPr>
        <p:spPr/>
        <p:txBody>
          <a:bodyPr rtlCol="0"/>
          <a:lstStyle/>
          <a:p>
            <a:pPr rtl="0"/>
            <a:fld id="{8C2E478F-E849-4A8C-AF1F-CBCC78A7CBFA}" type="slidenum">
              <a:rPr lang="fr-FR" smtClean="0"/>
              <a:t>4</a:t>
            </a:fld>
            <a:endParaRPr lang="fr-FR" dirty="0"/>
          </a:p>
        </p:txBody>
      </p:sp>
      <p:graphicFrame>
        <p:nvGraphicFramePr>
          <p:cNvPr id="10" name="Espace réservé du contenu 9"/>
          <p:cNvGraphicFramePr>
            <a:graphicFrameLocks noGrp="1"/>
          </p:cNvGraphicFramePr>
          <p:nvPr>
            <p:ph sz="quarter" idx="14"/>
            <p:extLst>
              <p:ext uri="{D42A27DB-BD31-4B8C-83A1-F6EECF244321}">
                <p14:modId xmlns:p14="http://schemas.microsoft.com/office/powerpoint/2010/main" val="3930343304"/>
              </p:ext>
            </p:extLst>
          </p:nvPr>
        </p:nvGraphicFramePr>
        <p:xfrm>
          <a:off x="0" y="0"/>
          <a:ext cx="7415213"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4" name="Rectangle 3"/>
          <p:cNvSpPr/>
          <p:nvPr/>
        </p:nvSpPr>
        <p:spPr>
          <a:xfrm>
            <a:off x="10078278" y="6468303"/>
            <a:ext cx="1573246" cy="290306"/>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9470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image 6" descr="Codage abstrait&#10;">
            <a:extLst>
              <a:ext uri="{FF2B5EF4-FFF2-40B4-BE49-F238E27FC236}">
                <a16:creationId xmlns:a16="http://schemas.microsoft.com/office/drawing/2014/main" xmlns="" id="{5F76566E-36EF-4E0C-8563-ABC2D25923B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a:xfrm>
            <a:off x="-2" y="0"/>
            <a:ext cx="6096000" cy="6858000"/>
          </a:xfrm>
        </p:spPr>
      </p:pic>
      <p:sp>
        <p:nvSpPr>
          <p:cNvPr id="14" name="Rectangle 13">
            <a:extLst>
              <a:ext uri="{FF2B5EF4-FFF2-40B4-BE49-F238E27FC236}">
                <a16:creationId xmlns:a16="http://schemas.microsoft.com/office/drawing/2014/main" xmlns="" id="{D687D26E-D67A-4318-AAB1-DCEAA89EEB21}"/>
              </a:ext>
              <a:ext uri="{C183D7F6-B498-43B3-948B-1728B52AA6E4}">
                <adec:decorative xmlns="" xmlns:adec="http://schemas.microsoft.com/office/drawing/2017/decorative" val="1"/>
              </a:ext>
            </a:extLst>
          </p:cNvPr>
          <p:cNvSpPr/>
          <p:nvPr/>
        </p:nvSpPr>
        <p:spPr>
          <a:xfrm>
            <a:off x="-2"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100000">
                <a:srgbClr val="031821">
                  <a:alpha val="70000"/>
                </a:srgbClr>
              </a:gs>
              <a:gs pos="0">
                <a:srgbClr val="9EC8B9">
                  <a:alpha val="59000"/>
                </a:srgbClr>
              </a:gs>
              <a:gs pos="50000">
                <a:srgbClr val="276967">
                  <a:lumMod val="100000"/>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3" name="Titre 2">
            <a:extLst>
              <a:ext uri="{FF2B5EF4-FFF2-40B4-BE49-F238E27FC236}">
                <a16:creationId xmlns:a16="http://schemas.microsoft.com/office/drawing/2014/main" xmlns="" id="{1D24B42B-925B-494C-A986-BD85E8117E1E}"/>
              </a:ext>
            </a:extLst>
          </p:cNvPr>
          <p:cNvSpPr>
            <a:spLocks noGrp="1"/>
          </p:cNvSpPr>
          <p:nvPr>
            <p:ph type="title"/>
          </p:nvPr>
        </p:nvSpPr>
        <p:spPr>
          <a:xfrm>
            <a:off x="6095998" y="1596144"/>
            <a:ext cx="5897217" cy="2612920"/>
          </a:xfrm>
        </p:spPr>
        <p:txBody>
          <a:bodyPr rtlCol="0">
            <a:normAutofit/>
          </a:bodyPr>
          <a:lstStyle/>
          <a:p>
            <a:r>
              <a:rPr lang="en-US" dirty="0">
                <a:solidFill>
                  <a:srgbClr val="092635"/>
                </a:solidFill>
              </a:rPr>
              <a:t>Applications of </a:t>
            </a:r>
            <a:r>
              <a:rPr lang="en-US" dirty="0" smtClean="0">
                <a:solidFill>
                  <a:srgbClr val="092635"/>
                </a:solidFill>
              </a:rPr>
              <a:t>ict</a:t>
            </a:r>
            <a:endParaRPr lang="fr-FR" dirty="0">
              <a:solidFill>
                <a:srgbClr val="194745"/>
              </a:solidFill>
            </a:endParaRPr>
          </a:p>
        </p:txBody>
      </p:sp>
      <p:sp>
        <p:nvSpPr>
          <p:cNvPr id="4" name="Espace réservé du texte 3">
            <a:extLst>
              <a:ext uri="{FF2B5EF4-FFF2-40B4-BE49-F238E27FC236}">
                <a16:creationId xmlns:a16="http://schemas.microsoft.com/office/drawing/2014/main" xmlns="" id="{A8CA6DEC-302B-49C8-AC11-FD6F37AFA854}"/>
              </a:ext>
            </a:extLst>
          </p:cNvPr>
          <p:cNvSpPr>
            <a:spLocks noGrp="1"/>
          </p:cNvSpPr>
          <p:nvPr>
            <p:ph type="body" idx="1"/>
          </p:nvPr>
        </p:nvSpPr>
        <p:spPr/>
        <p:txBody>
          <a:bodyPr rtlCol="0">
            <a:normAutofit fontScale="85000" lnSpcReduction="20000"/>
          </a:bodyPr>
          <a:lstStyle/>
          <a:p>
            <a:pPr rtl="0"/>
            <a:r>
              <a:rPr lang="fr-FR" dirty="0" smtClean="0"/>
              <a:t>Business &amp; Education</a:t>
            </a:r>
            <a:endParaRPr lang="fr-FR" dirty="0"/>
          </a:p>
        </p:txBody>
      </p:sp>
      <p:sp>
        <p:nvSpPr>
          <p:cNvPr id="2094" name="Espace réservé du numéro de diapositive 2093">
            <a:extLst>
              <a:ext uri="{FF2B5EF4-FFF2-40B4-BE49-F238E27FC236}">
                <a16:creationId xmlns:a16="http://schemas.microsoft.com/office/drawing/2014/main" xmlns="" id="{5DA62994-769D-4C19-BB0A-5144E0A5CFCD}"/>
              </a:ext>
            </a:extLst>
          </p:cNvPr>
          <p:cNvSpPr>
            <a:spLocks noGrp="1"/>
          </p:cNvSpPr>
          <p:nvPr>
            <p:ph type="sldNum" sz="quarter" idx="12"/>
          </p:nvPr>
        </p:nvSpPr>
        <p:spPr/>
        <p:txBody>
          <a:bodyPr rtlCol="0"/>
          <a:lstStyle/>
          <a:p>
            <a:pPr rtl="0"/>
            <a:fld id="{8C2E478F-E849-4A8C-AF1F-CBCC78A7CBFA}" type="slidenum">
              <a:rPr lang="fr-FR" smtClean="0"/>
              <a:pPr rtl="0"/>
              <a:t>5</a:t>
            </a:fld>
            <a:endParaRPr lang="fr-FR" dirty="0"/>
          </a:p>
        </p:txBody>
      </p:sp>
      <p:sp>
        <p:nvSpPr>
          <p:cNvPr id="8" name="Rectangle 7"/>
          <p:cNvSpPr/>
          <p:nvPr/>
        </p:nvSpPr>
        <p:spPr>
          <a:xfrm>
            <a:off x="9971772" y="6309869"/>
            <a:ext cx="1694047" cy="54813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138" y="1596144"/>
            <a:ext cx="4245979" cy="4245979"/>
          </a:xfrm>
          <a:prstGeom prst="rect">
            <a:avLst/>
          </a:prstGeom>
        </p:spPr>
      </p:pic>
    </p:spTree>
    <p:extLst>
      <p:ext uri="{BB962C8B-B14F-4D97-AF65-F5344CB8AC3E}">
        <p14:creationId xmlns:p14="http://schemas.microsoft.com/office/powerpoint/2010/main" val="1441867915"/>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4">
                                            <p:txEl>
                                              <p:pRg st="0" end="0"/>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14">
            <a:extLst>
              <a:ext uri="{FF2B5EF4-FFF2-40B4-BE49-F238E27FC236}">
                <a16:creationId xmlns:a16="http://schemas.microsoft.com/office/drawing/2014/main" xmlns="" id="{08F64841-5495-4B23-A74E-409C28CB7AC1}"/>
              </a:ext>
            </a:extLst>
          </p:cNvPr>
          <p:cNvSpPr/>
          <p:nvPr/>
        </p:nvSpPr>
        <p:spPr>
          <a:xfrm>
            <a:off x="9676163" y="1243920"/>
            <a:ext cx="2533262" cy="5616000"/>
          </a:xfrm>
          <a:prstGeom prst="rect">
            <a:avLst/>
          </a:prstGeom>
          <a:solidFill>
            <a:srgbClr val="9EC8B9"/>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0" name="Rectangle 14">
            <a:extLst>
              <a:ext uri="{FF2B5EF4-FFF2-40B4-BE49-F238E27FC236}">
                <a16:creationId xmlns:a16="http://schemas.microsoft.com/office/drawing/2014/main" xmlns="" id="{08F64841-5495-4B23-A74E-409C28CB7AC1}"/>
              </a:ext>
            </a:extLst>
          </p:cNvPr>
          <p:cNvSpPr/>
          <p:nvPr/>
        </p:nvSpPr>
        <p:spPr>
          <a:xfrm>
            <a:off x="7264290" y="1242000"/>
            <a:ext cx="2437200" cy="5616000"/>
          </a:xfrm>
          <a:prstGeom prst="rect">
            <a:avLst/>
          </a:prstGeom>
          <a:solidFill>
            <a:srgbClr val="5C8374"/>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7" name="Rectangle 14">
            <a:extLst>
              <a:ext uri="{FF2B5EF4-FFF2-40B4-BE49-F238E27FC236}">
                <a16:creationId xmlns:a16="http://schemas.microsoft.com/office/drawing/2014/main" xmlns="" id="{08F64841-5495-4B23-A74E-409C28CB7AC1}"/>
              </a:ext>
            </a:extLst>
          </p:cNvPr>
          <p:cNvSpPr/>
          <p:nvPr/>
        </p:nvSpPr>
        <p:spPr>
          <a:xfrm>
            <a:off x="2415218" y="1242000"/>
            <a:ext cx="2437200" cy="5616000"/>
          </a:xfrm>
          <a:prstGeom prst="rect">
            <a:avLst/>
          </a:prstGeom>
          <a:solidFill>
            <a:srgbClr val="092635"/>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9" name="Rectangle 14">
            <a:extLst>
              <a:ext uri="{FF2B5EF4-FFF2-40B4-BE49-F238E27FC236}">
                <a16:creationId xmlns:a16="http://schemas.microsoft.com/office/drawing/2014/main" xmlns="" id="{08F64841-5495-4B23-A74E-409C28CB7AC1}"/>
              </a:ext>
            </a:extLst>
          </p:cNvPr>
          <p:cNvSpPr/>
          <p:nvPr/>
        </p:nvSpPr>
        <p:spPr>
          <a:xfrm>
            <a:off x="4845032" y="1244548"/>
            <a:ext cx="2437200" cy="5613452"/>
          </a:xfrm>
          <a:prstGeom prst="rect">
            <a:avLst/>
          </a:prstGeom>
          <a:solidFill>
            <a:srgbClr val="1B42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1" name="Espace réservé du numéro de diapositive 10">
            <a:extLst>
              <a:ext uri="{FF2B5EF4-FFF2-40B4-BE49-F238E27FC236}">
                <a16:creationId xmlns:a16="http://schemas.microsoft.com/office/drawing/2014/main" xmlns="" id="{FB23516F-5305-41EC-8F71-A0D9ED5726E8}"/>
              </a:ext>
            </a:extLst>
          </p:cNvPr>
          <p:cNvSpPr>
            <a:spLocks noGrp="1"/>
          </p:cNvSpPr>
          <p:nvPr>
            <p:ph type="sldNum" sz="quarter" idx="12"/>
          </p:nvPr>
        </p:nvSpPr>
        <p:spPr/>
        <p:txBody>
          <a:bodyPr rtlCol="0"/>
          <a:lstStyle/>
          <a:p>
            <a:pPr rtl="0"/>
            <a:fld id="{8C2E478F-E849-4A8C-AF1F-CBCC78A7CBFA}" type="slidenum">
              <a:rPr lang="fr-FR" smtClean="0"/>
              <a:t>6</a:t>
            </a:fld>
            <a:endParaRPr lang="fr-FR" dirty="0"/>
          </a:p>
        </p:txBody>
      </p:sp>
      <p:sp>
        <p:nvSpPr>
          <p:cNvPr id="9" name="ZoneTexte 8"/>
          <p:cNvSpPr txBox="1"/>
          <p:nvPr/>
        </p:nvSpPr>
        <p:spPr>
          <a:xfrm>
            <a:off x="2423931" y="1562192"/>
            <a:ext cx="2437200" cy="646331"/>
          </a:xfrm>
          <a:prstGeom prst="rect">
            <a:avLst/>
          </a:prstGeom>
          <a:noFill/>
        </p:spPr>
        <p:txBody>
          <a:bodyPr wrap="square" rtlCol="0">
            <a:spAutoFit/>
          </a:bodyPr>
          <a:lstStyle/>
          <a:p>
            <a:pPr algn="ctr"/>
            <a:r>
              <a:rPr lang="en-US" dirty="0" smtClean="0">
                <a:solidFill>
                  <a:schemeClr val="bg1"/>
                </a:solidFill>
              </a:rPr>
              <a:t>Streamlined operations and processes:</a:t>
            </a:r>
            <a:r>
              <a:rPr lang="fr-CA" dirty="0">
                <a:solidFill>
                  <a:schemeClr val="bg1"/>
                </a:solidFill>
              </a:rPr>
              <a:t> </a:t>
            </a:r>
            <a:endParaRPr lang="en-US" dirty="0">
              <a:solidFill>
                <a:schemeClr val="bg1"/>
              </a:solidFill>
            </a:endParaRPr>
          </a:p>
        </p:txBody>
      </p:sp>
      <p:sp>
        <p:nvSpPr>
          <p:cNvPr id="8" name="Rectangle 7"/>
          <p:cNvSpPr/>
          <p:nvPr/>
        </p:nvSpPr>
        <p:spPr>
          <a:xfrm>
            <a:off x="4809664" y="1589511"/>
            <a:ext cx="2437200" cy="646331"/>
          </a:xfrm>
          <a:prstGeom prst="rect">
            <a:avLst/>
          </a:prstGeom>
        </p:spPr>
        <p:txBody>
          <a:bodyPr wrap="square">
            <a:spAutoFit/>
          </a:bodyPr>
          <a:lstStyle/>
          <a:p>
            <a:pPr algn="ctr"/>
            <a:r>
              <a:rPr lang="en-US" dirty="0" smtClean="0">
                <a:solidFill>
                  <a:schemeClr val="bg1"/>
                </a:solidFill>
                <a:cs typeface="Times New Roman" panose="02020603050405020304" pitchFamily="18" charset="0"/>
              </a:rPr>
              <a:t>Improved customer service</a:t>
            </a:r>
            <a:r>
              <a:rPr lang="en-US" dirty="0" smtClean="0">
                <a:solidFill>
                  <a:schemeClr val="bg1"/>
                </a:solidFill>
                <a:ea typeface="Calibri" panose="020F0502020204030204" pitchFamily="34" charset="0"/>
                <a:cs typeface="Times New Roman" panose="02020603050405020304" pitchFamily="18" charset="0"/>
              </a:rPr>
              <a:t>: </a:t>
            </a:r>
            <a:endParaRPr lang="en-US" dirty="0">
              <a:solidFill>
                <a:schemeClr val="bg1"/>
              </a:solidFill>
              <a:cs typeface="Times New Roman" panose="02020603050405020304" pitchFamily="18" charset="0"/>
            </a:endParaRPr>
          </a:p>
        </p:txBody>
      </p:sp>
      <p:sp>
        <p:nvSpPr>
          <p:cNvPr id="14" name="Rectangle 13"/>
          <p:cNvSpPr/>
          <p:nvPr/>
        </p:nvSpPr>
        <p:spPr>
          <a:xfrm>
            <a:off x="7274642" y="1615341"/>
            <a:ext cx="2437199" cy="646331"/>
          </a:xfrm>
          <a:prstGeom prst="rect">
            <a:avLst/>
          </a:prstGeom>
        </p:spPr>
        <p:txBody>
          <a:bodyPr wrap="square">
            <a:spAutoFit/>
          </a:bodyPr>
          <a:lstStyle/>
          <a:p>
            <a:pPr algn="ctr"/>
            <a:r>
              <a:rPr lang="en-US" dirty="0" smtClean="0">
                <a:solidFill>
                  <a:schemeClr val="bg1"/>
                </a:solidFill>
              </a:rPr>
              <a:t>Data-driven decision making </a:t>
            </a:r>
            <a:r>
              <a:rPr lang="fr-CA" dirty="0">
                <a:solidFill>
                  <a:schemeClr val="bg1"/>
                </a:solidFill>
                <a:ea typeface="Calibri" panose="020F0502020204030204" pitchFamily="34" charset="0"/>
              </a:rPr>
              <a:t> </a:t>
            </a:r>
            <a:endParaRPr lang="en-US" dirty="0">
              <a:solidFill>
                <a:schemeClr val="bg1"/>
              </a:solidFill>
            </a:endParaRPr>
          </a:p>
        </p:txBody>
      </p:sp>
      <p:sp>
        <p:nvSpPr>
          <p:cNvPr id="22" name="Rectangle 14">
            <a:extLst>
              <a:ext uri="{FF2B5EF4-FFF2-40B4-BE49-F238E27FC236}">
                <a16:creationId xmlns:a16="http://schemas.microsoft.com/office/drawing/2014/main" xmlns="" id="{08F64841-5495-4B23-A74E-409C28CB7AC1}"/>
              </a:ext>
            </a:extLst>
          </p:cNvPr>
          <p:cNvSpPr/>
          <p:nvPr/>
        </p:nvSpPr>
        <p:spPr>
          <a:xfrm>
            <a:off x="-5104" y="1243920"/>
            <a:ext cx="2437200" cy="5614080"/>
          </a:xfrm>
          <a:prstGeom prst="rect">
            <a:avLst/>
          </a:prstGeom>
          <a:solidFill>
            <a:srgbClr val="031821"/>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5" name="ZoneTexte 4"/>
          <p:cNvSpPr txBox="1"/>
          <p:nvPr/>
        </p:nvSpPr>
        <p:spPr>
          <a:xfrm>
            <a:off x="0" y="1451012"/>
            <a:ext cx="2439726" cy="923330"/>
          </a:xfrm>
          <a:prstGeom prst="rect">
            <a:avLst/>
          </a:prstGeom>
          <a:noFill/>
        </p:spPr>
        <p:txBody>
          <a:bodyPr wrap="square" rtlCol="0">
            <a:spAutoFit/>
          </a:bodyPr>
          <a:lstStyle/>
          <a:p>
            <a:pPr algn="ctr"/>
            <a:r>
              <a:rPr lang="en-US" dirty="0">
                <a:solidFill>
                  <a:schemeClr val="bg1"/>
                </a:solidFill>
              </a:rPr>
              <a:t>Enhanced communication and collaboration</a:t>
            </a:r>
          </a:p>
        </p:txBody>
      </p:sp>
      <p:sp>
        <p:nvSpPr>
          <p:cNvPr id="7" name="Titre 6">
            <a:extLst>
              <a:ext uri="{FF2B5EF4-FFF2-40B4-BE49-F238E27FC236}">
                <a16:creationId xmlns:a16="http://schemas.microsoft.com/office/drawing/2014/main" xmlns="" id="{4D671F4D-9614-41E9-BA0C-7977DEBBBBB3}"/>
              </a:ext>
            </a:extLst>
          </p:cNvPr>
          <p:cNvSpPr>
            <a:spLocks noGrp="1"/>
          </p:cNvSpPr>
          <p:nvPr>
            <p:ph type="title"/>
          </p:nvPr>
        </p:nvSpPr>
        <p:spPr>
          <a:xfrm>
            <a:off x="468635" y="255751"/>
            <a:ext cx="11119259" cy="769418"/>
          </a:xfrm>
          <a:noFill/>
          <a:ln>
            <a:noFill/>
            <a:bevel/>
          </a:ln>
          <a:effectLst>
            <a:softEdge rad="0"/>
          </a:effectLst>
        </p:spPr>
        <p:txBody>
          <a:bodyPr rtlCol="0">
            <a:noAutofit/>
          </a:bodyPr>
          <a:lstStyle/>
          <a:p>
            <a:pPr algn="ctr" rtl="0"/>
            <a:r>
              <a:rPr lang="en-US" sz="5400" dirty="0" smtClean="0">
                <a:solidFill>
                  <a:srgbClr val="031821"/>
                </a:solidFill>
              </a:rPr>
              <a:t>Applications of ict in business</a:t>
            </a:r>
            <a:endParaRPr lang="en-US" sz="5400" dirty="0">
              <a:solidFill>
                <a:srgbClr val="031821"/>
              </a:solidFill>
            </a:endParaRPr>
          </a:p>
        </p:txBody>
      </p:sp>
      <p:sp>
        <p:nvSpPr>
          <p:cNvPr id="25" name="Rectangle 24"/>
          <p:cNvSpPr/>
          <p:nvPr/>
        </p:nvSpPr>
        <p:spPr>
          <a:xfrm>
            <a:off x="9743638" y="1589511"/>
            <a:ext cx="2437199" cy="646331"/>
          </a:xfrm>
          <a:prstGeom prst="rect">
            <a:avLst/>
          </a:prstGeom>
        </p:spPr>
        <p:txBody>
          <a:bodyPr wrap="square">
            <a:spAutoFit/>
          </a:bodyPr>
          <a:lstStyle/>
          <a:p>
            <a:pPr algn="ctr"/>
            <a:r>
              <a:rPr lang="fr-CA" dirty="0">
                <a:solidFill>
                  <a:schemeClr val="bg1"/>
                </a:solidFill>
              </a:rPr>
              <a:t>E-commerce and online marketing</a:t>
            </a:r>
            <a:endParaRPr lang="en-US" dirty="0">
              <a:solidFill>
                <a:schemeClr val="bg1"/>
              </a:solidFill>
            </a:endParaRPr>
          </a:p>
        </p:txBody>
      </p:sp>
      <p:sp>
        <p:nvSpPr>
          <p:cNvPr id="26" name="ZoneTexte 25"/>
          <p:cNvSpPr txBox="1"/>
          <p:nvPr/>
        </p:nvSpPr>
        <p:spPr>
          <a:xfrm>
            <a:off x="26928" y="2586111"/>
            <a:ext cx="2364708" cy="4247317"/>
          </a:xfrm>
          <a:prstGeom prst="rect">
            <a:avLst/>
          </a:prstGeom>
          <a:noFill/>
        </p:spPr>
        <p:txBody>
          <a:bodyPr wrap="square" rtlCol="0">
            <a:spAutoFit/>
          </a:bodyPr>
          <a:lstStyle/>
          <a:p>
            <a:pPr lvl="0" algn="ctr"/>
            <a:r>
              <a:rPr lang="en-US" dirty="0" smtClean="0">
                <a:solidFill>
                  <a:schemeClr val="bg1"/>
                </a:solidFill>
              </a:rPr>
              <a:t>ICT tools like email, video conferencing, and instant messaging have made it easier for businesses to communicate with employees, customers, and partners in real-time, regardless of location. This has improved collaboration, boosted productivity, and facilitated faster decision-making.</a:t>
            </a:r>
            <a:endParaRPr lang="fr-CA" dirty="0">
              <a:solidFill>
                <a:schemeClr val="bg1"/>
              </a:solidFill>
            </a:endParaRPr>
          </a:p>
        </p:txBody>
      </p:sp>
      <p:sp>
        <p:nvSpPr>
          <p:cNvPr id="27" name="ZoneTexte 26"/>
          <p:cNvSpPr txBox="1"/>
          <p:nvPr/>
        </p:nvSpPr>
        <p:spPr>
          <a:xfrm>
            <a:off x="2451464" y="2586111"/>
            <a:ext cx="2364708" cy="3416320"/>
          </a:xfrm>
          <a:prstGeom prst="rect">
            <a:avLst/>
          </a:prstGeom>
          <a:noFill/>
        </p:spPr>
        <p:txBody>
          <a:bodyPr wrap="square" rtlCol="0">
            <a:spAutoFit/>
          </a:bodyPr>
          <a:lstStyle/>
          <a:p>
            <a:pPr lvl="0" algn="ctr"/>
            <a:r>
              <a:rPr lang="en-US" dirty="0" smtClean="0">
                <a:solidFill>
                  <a:schemeClr val="bg1"/>
                </a:solidFill>
              </a:rPr>
              <a:t>ICT has enabled businesses to automate many tasks, from accounting and payroll to customer service and inventory management. This has freed up employees to focus on more strategic work, improved efficiency, and reduced costs.</a:t>
            </a:r>
            <a:endParaRPr lang="en-US" dirty="0">
              <a:solidFill>
                <a:schemeClr val="bg1"/>
              </a:solidFill>
            </a:endParaRPr>
          </a:p>
        </p:txBody>
      </p:sp>
      <p:sp>
        <p:nvSpPr>
          <p:cNvPr id="28" name="ZoneTexte 27"/>
          <p:cNvSpPr txBox="1"/>
          <p:nvPr/>
        </p:nvSpPr>
        <p:spPr>
          <a:xfrm>
            <a:off x="4899583" y="2586111"/>
            <a:ext cx="2364708" cy="3970318"/>
          </a:xfrm>
          <a:prstGeom prst="rect">
            <a:avLst/>
          </a:prstGeom>
          <a:noFill/>
        </p:spPr>
        <p:txBody>
          <a:bodyPr wrap="square" rtlCol="0">
            <a:spAutoFit/>
          </a:bodyPr>
          <a:lstStyle/>
          <a:p>
            <a:pPr lvl="0" algn="ctr"/>
            <a:r>
              <a:rPr lang="en-US" dirty="0" smtClean="0">
                <a:solidFill>
                  <a:schemeClr val="bg1"/>
                </a:solidFill>
              </a:rPr>
              <a:t>Businesses can now use ICT to provide better customer service through online chat, self-service portals, and social media. This allows them to resolve  customer issues quickly and efficiently, build stronger relationships, and improve customer satisfaction.</a:t>
            </a:r>
            <a:endParaRPr lang="en-US" dirty="0">
              <a:solidFill>
                <a:schemeClr val="bg1"/>
              </a:solidFill>
            </a:endParaRPr>
          </a:p>
        </p:txBody>
      </p:sp>
      <p:sp>
        <p:nvSpPr>
          <p:cNvPr id="29" name="ZoneTexte 28"/>
          <p:cNvSpPr txBox="1"/>
          <p:nvPr/>
        </p:nvSpPr>
        <p:spPr>
          <a:xfrm>
            <a:off x="7309249" y="2586111"/>
            <a:ext cx="2364708" cy="3970318"/>
          </a:xfrm>
          <a:prstGeom prst="rect">
            <a:avLst/>
          </a:prstGeom>
          <a:noFill/>
        </p:spPr>
        <p:txBody>
          <a:bodyPr wrap="square" rtlCol="0">
            <a:spAutoFit/>
          </a:bodyPr>
          <a:lstStyle/>
          <a:p>
            <a:pPr lvl="0" algn="ctr"/>
            <a:r>
              <a:rPr lang="en-US" dirty="0" smtClean="0">
                <a:solidFill>
                  <a:schemeClr val="bg1"/>
                </a:solidFill>
              </a:rPr>
              <a:t>ICT has given businesses access to vast amounts of data, which they can use to gain insights into their customers, operations, and markets. This data can be used to make informed decisions about everything from product development and marketing to pricing and strategic planning.</a:t>
            </a:r>
            <a:endParaRPr lang="en-US" dirty="0">
              <a:solidFill>
                <a:schemeClr val="bg1"/>
              </a:solidFill>
            </a:endParaRPr>
          </a:p>
        </p:txBody>
      </p:sp>
      <p:sp>
        <p:nvSpPr>
          <p:cNvPr id="30" name="ZoneTexte 29"/>
          <p:cNvSpPr txBox="1"/>
          <p:nvPr/>
        </p:nvSpPr>
        <p:spPr>
          <a:xfrm>
            <a:off x="9737733" y="2586111"/>
            <a:ext cx="2364708" cy="4247317"/>
          </a:xfrm>
          <a:prstGeom prst="rect">
            <a:avLst/>
          </a:prstGeom>
          <a:noFill/>
        </p:spPr>
        <p:txBody>
          <a:bodyPr wrap="square" rtlCol="0">
            <a:spAutoFit/>
          </a:bodyPr>
          <a:lstStyle/>
          <a:p>
            <a:pPr algn="ctr"/>
            <a:r>
              <a:rPr lang="en-GB" dirty="0">
                <a:solidFill>
                  <a:schemeClr val="bg1"/>
                </a:solidFill>
              </a:rPr>
              <a:t>ICT has made it possible for businesses to sell their products and services online, reaching a wider audience than ever before. Online marketing channels like search engine optimization (SEO) and social media marketing can be used to attract new customers and generate leads.</a:t>
            </a:r>
            <a:endParaRPr lang="fr-CA" dirty="0">
              <a:solidFill>
                <a:schemeClr val="bg1"/>
              </a:solidFill>
            </a:endParaRPr>
          </a:p>
          <a:p>
            <a:pPr lvl="0" algn="ctr"/>
            <a:endParaRPr lang="en-US" dirty="0">
              <a:solidFill>
                <a:schemeClr val="bg1"/>
              </a:solidFill>
            </a:endParaRPr>
          </a:p>
        </p:txBody>
      </p:sp>
      <p:cxnSp>
        <p:nvCxnSpPr>
          <p:cNvPr id="31" name="Connecteur droit 30"/>
          <p:cNvCxnSpPr/>
          <p:nvPr/>
        </p:nvCxnSpPr>
        <p:spPr>
          <a:xfrm>
            <a:off x="-17425" y="2520652"/>
            <a:ext cx="12209425" cy="0"/>
          </a:xfrm>
          <a:prstGeom prst="line">
            <a:avLst/>
          </a:prstGeom>
          <a:ln w="31750" cmpd="sng">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3076" name="Picture 4" descr="Business, deal, growth, succ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835" y="341699"/>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Business, deal, growth, succ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83617" y="335660"/>
            <a:ext cx="6096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90956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22" presetClass="entr" presetSubtype="2" fill="hold" grpId="0" nodeType="withEffect">
                                  <p:stCondLst>
                                    <p:cond delay="250"/>
                                  </p:stCondLst>
                                  <p:childTnLst>
                                    <p:set>
                                      <p:cBhvr>
                                        <p:cTn id="15" dur="1" fill="hold">
                                          <p:stCondLst>
                                            <p:cond delay="0"/>
                                          </p:stCondLst>
                                        </p:cTn>
                                        <p:tgtEl>
                                          <p:spTgt spid="29"/>
                                        </p:tgtEl>
                                        <p:attrNameLst>
                                          <p:attrName>style.visibility</p:attrName>
                                        </p:attrNameLst>
                                      </p:cBhvr>
                                      <p:to>
                                        <p:strVal val="visible"/>
                                      </p:to>
                                    </p:set>
                                    <p:animEffect transition="in" filter="wipe(right)">
                                      <p:cBhvr>
                                        <p:cTn id="16" dur="500"/>
                                        <p:tgtEl>
                                          <p:spTgt spid="29"/>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right)">
                                      <p:cBhvr>
                                        <p:cTn id="1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4">
            <a:extLst>
              <a:ext uri="{FF2B5EF4-FFF2-40B4-BE49-F238E27FC236}">
                <a16:creationId xmlns:a16="http://schemas.microsoft.com/office/drawing/2014/main" xmlns="" id="{08F64841-5495-4B23-A74E-409C28CB7AC1}"/>
              </a:ext>
            </a:extLst>
          </p:cNvPr>
          <p:cNvSpPr/>
          <p:nvPr/>
        </p:nvSpPr>
        <p:spPr>
          <a:xfrm>
            <a:off x="9146400" y="1242000"/>
            <a:ext cx="3045600" cy="5616000"/>
          </a:xfrm>
          <a:prstGeom prst="rect">
            <a:avLst/>
          </a:prstGeom>
          <a:solidFill>
            <a:srgbClr val="5C8374"/>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7" name="Rectangle 14">
            <a:extLst>
              <a:ext uri="{FF2B5EF4-FFF2-40B4-BE49-F238E27FC236}">
                <a16:creationId xmlns:a16="http://schemas.microsoft.com/office/drawing/2014/main" xmlns="" id="{08F64841-5495-4B23-A74E-409C28CB7AC1}"/>
              </a:ext>
            </a:extLst>
          </p:cNvPr>
          <p:cNvSpPr/>
          <p:nvPr/>
        </p:nvSpPr>
        <p:spPr>
          <a:xfrm>
            <a:off x="3094246" y="1242000"/>
            <a:ext cx="3045600" cy="5616000"/>
          </a:xfrm>
          <a:prstGeom prst="rect">
            <a:avLst/>
          </a:prstGeom>
          <a:solidFill>
            <a:srgbClr val="092635"/>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9" name="Rectangle 14">
            <a:extLst>
              <a:ext uri="{FF2B5EF4-FFF2-40B4-BE49-F238E27FC236}">
                <a16:creationId xmlns:a16="http://schemas.microsoft.com/office/drawing/2014/main" xmlns="" id="{08F64841-5495-4B23-A74E-409C28CB7AC1}"/>
              </a:ext>
            </a:extLst>
          </p:cNvPr>
          <p:cNvSpPr/>
          <p:nvPr/>
        </p:nvSpPr>
        <p:spPr>
          <a:xfrm>
            <a:off x="6109513" y="1244548"/>
            <a:ext cx="3045600" cy="5613452"/>
          </a:xfrm>
          <a:prstGeom prst="rect">
            <a:avLst/>
          </a:prstGeom>
          <a:solidFill>
            <a:srgbClr val="1B42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1" name="Espace réservé du numéro de diapositive 10">
            <a:extLst>
              <a:ext uri="{FF2B5EF4-FFF2-40B4-BE49-F238E27FC236}">
                <a16:creationId xmlns:a16="http://schemas.microsoft.com/office/drawing/2014/main" xmlns="" id="{FB23516F-5305-41EC-8F71-A0D9ED5726E8}"/>
              </a:ext>
            </a:extLst>
          </p:cNvPr>
          <p:cNvSpPr>
            <a:spLocks noGrp="1"/>
          </p:cNvSpPr>
          <p:nvPr>
            <p:ph type="sldNum" sz="quarter" idx="12"/>
          </p:nvPr>
        </p:nvSpPr>
        <p:spPr/>
        <p:txBody>
          <a:bodyPr rtlCol="0"/>
          <a:lstStyle/>
          <a:p>
            <a:pPr rtl="0"/>
            <a:fld id="{8C2E478F-E849-4A8C-AF1F-CBCC78A7CBFA}" type="slidenum">
              <a:rPr lang="fr-FR" smtClean="0"/>
              <a:t>7</a:t>
            </a:fld>
            <a:endParaRPr lang="fr-FR" dirty="0"/>
          </a:p>
        </p:txBody>
      </p:sp>
      <p:sp>
        <p:nvSpPr>
          <p:cNvPr id="9" name="ZoneTexte 8"/>
          <p:cNvSpPr txBox="1"/>
          <p:nvPr/>
        </p:nvSpPr>
        <p:spPr>
          <a:xfrm>
            <a:off x="3428662" y="1684483"/>
            <a:ext cx="2437200" cy="369332"/>
          </a:xfrm>
          <a:prstGeom prst="rect">
            <a:avLst/>
          </a:prstGeom>
          <a:noFill/>
        </p:spPr>
        <p:txBody>
          <a:bodyPr wrap="square" rtlCol="0">
            <a:spAutoFit/>
          </a:bodyPr>
          <a:lstStyle/>
          <a:p>
            <a:pPr algn="ctr"/>
            <a:r>
              <a:rPr lang="en-US" dirty="0" smtClean="0">
                <a:solidFill>
                  <a:schemeClr val="bg1"/>
                </a:solidFill>
              </a:rPr>
              <a:t>Personalized</a:t>
            </a:r>
            <a:r>
              <a:rPr lang="fr-FR" dirty="0" smtClean="0">
                <a:solidFill>
                  <a:schemeClr val="bg1"/>
                </a:solidFill>
              </a:rPr>
              <a:t> </a:t>
            </a:r>
            <a:r>
              <a:rPr lang="en-US" dirty="0" smtClean="0">
                <a:solidFill>
                  <a:schemeClr val="bg1"/>
                </a:solidFill>
              </a:rPr>
              <a:t>learning</a:t>
            </a:r>
            <a:endParaRPr lang="en-US" dirty="0">
              <a:solidFill>
                <a:schemeClr val="bg1"/>
              </a:solidFill>
            </a:endParaRPr>
          </a:p>
        </p:txBody>
      </p:sp>
      <p:sp>
        <p:nvSpPr>
          <p:cNvPr id="8" name="Rectangle 7"/>
          <p:cNvSpPr/>
          <p:nvPr/>
        </p:nvSpPr>
        <p:spPr>
          <a:xfrm>
            <a:off x="6435333" y="1665068"/>
            <a:ext cx="2437200" cy="369332"/>
          </a:xfrm>
          <a:prstGeom prst="rect">
            <a:avLst/>
          </a:prstGeom>
        </p:spPr>
        <p:txBody>
          <a:bodyPr wrap="square">
            <a:spAutoFit/>
          </a:bodyPr>
          <a:lstStyle/>
          <a:p>
            <a:pPr algn="ctr"/>
            <a:r>
              <a:rPr lang="en-US" dirty="0" smtClean="0">
                <a:solidFill>
                  <a:schemeClr val="bg1"/>
                </a:solidFill>
                <a:cs typeface="Times New Roman" panose="02020603050405020304" pitchFamily="18" charset="0"/>
              </a:rPr>
              <a:t>Distance learning</a:t>
            </a:r>
            <a:endParaRPr lang="en-US" dirty="0">
              <a:solidFill>
                <a:schemeClr val="bg1"/>
              </a:solidFill>
              <a:cs typeface="Times New Roman" panose="02020603050405020304" pitchFamily="18" charset="0"/>
            </a:endParaRPr>
          </a:p>
        </p:txBody>
      </p:sp>
      <p:sp>
        <p:nvSpPr>
          <p:cNvPr id="14" name="Rectangle 13"/>
          <p:cNvSpPr/>
          <p:nvPr/>
        </p:nvSpPr>
        <p:spPr>
          <a:xfrm>
            <a:off x="9450600" y="1448478"/>
            <a:ext cx="2437199" cy="923330"/>
          </a:xfrm>
          <a:prstGeom prst="rect">
            <a:avLst/>
          </a:prstGeom>
        </p:spPr>
        <p:txBody>
          <a:bodyPr wrap="square">
            <a:spAutoFit/>
          </a:bodyPr>
          <a:lstStyle/>
          <a:p>
            <a:pPr algn="ctr"/>
            <a:r>
              <a:rPr lang="en-US" dirty="0" smtClean="0">
                <a:solidFill>
                  <a:schemeClr val="bg1"/>
                </a:solidFill>
              </a:rPr>
              <a:t>Improved</a:t>
            </a:r>
            <a:r>
              <a:rPr lang="fr-FR" dirty="0" smtClean="0">
                <a:solidFill>
                  <a:schemeClr val="bg1"/>
                </a:solidFill>
              </a:rPr>
              <a:t> communication and collaboration</a:t>
            </a:r>
            <a:endParaRPr lang="en-US" dirty="0">
              <a:solidFill>
                <a:schemeClr val="bg1"/>
              </a:solidFill>
            </a:endParaRPr>
          </a:p>
        </p:txBody>
      </p:sp>
      <p:sp>
        <p:nvSpPr>
          <p:cNvPr id="22" name="Rectangle 14">
            <a:extLst>
              <a:ext uri="{FF2B5EF4-FFF2-40B4-BE49-F238E27FC236}">
                <a16:creationId xmlns:a16="http://schemas.microsoft.com/office/drawing/2014/main" xmlns="" id="{08F64841-5495-4B23-A74E-409C28CB7AC1}"/>
              </a:ext>
            </a:extLst>
          </p:cNvPr>
          <p:cNvSpPr/>
          <p:nvPr/>
        </p:nvSpPr>
        <p:spPr>
          <a:xfrm>
            <a:off x="-5104" y="1243920"/>
            <a:ext cx="3099350" cy="5614080"/>
          </a:xfrm>
          <a:prstGeom prst="rect">
            <a:avLst/>
          </a:prstGeom>
          <a:solidFill>
            <a:srgbClr val="031821"/>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5" name="ZoneTexte 4"/>
          <p:cNvSpPr txBox="1"/>
          <p:nvPr/>
        </p:nvSpPr>
        <p:spPr>
          <a:xfrm>
            <a:off x="295620" y="1575469"/>
            <a:ext cx="2439726" cy="646331"/>
          </a:xfrm>
          <a:prstGeom prst="rect">
            <a:avLst/>
          </a:prstGeom>
          <a:noFill/>
        </p:spPr>
        <p:txBody>
          <a:bodyPr wrap="square" rtlCol="0">
            <a:spAutoFit/>
          </a:bodyPr>
          <a:lstStyle/>
          <a:p>
            <a:pPr algn="ctr"/>
            <a:r>
              <a:rPr lang="en-US" dirty="0">
                <a:solidFill>
                  <a:schemeClr val="bg1"/>
                </a:solidFill>
              </a:rPr>
              <a:t>Enhanced </a:t>
            </a:r>
            <a:r>
              <a:rPr lang="en-US" dirty="0" smtClean="0">
                <a:solidFill>
                  <a:schemeClr val="bg1"/>
                </a:solidFill>
              </a:rPr>
              <a:t>learning experiences</a:t>
            </a:r>
          </a:p>
        </p:txBody>
      </p:sp>
      <p:sp>
        <p:nvSpPr>
          <p:cNvPr id="7" name="Titre 6">
            <a:extLst>
              <a:ext uri="{FF2B5EF4-FFF2-40B4-BE49-F238E27FC236}">
                <a16:creationId xmlns:a16="http://schemas.microsoft.com/office/drawing/2014/main" xmlns="" id="{4D671F4D-9614-41E9-BA0C-7977DEBBBBB3}"/>
              </a:ext>
            </a:extLst>
          </p:cNvPr>
          <p:cNvSpPr>
            <a:spLocks noGrp="1"/>
          </p:cNvSpPr>
          <p:nvPr>
            <p:ph type="title"/>
          </p:nvPr>
        </p:nvSpPr>
        <p:spPr>
          <a:xfrm>
            <a:off x="468635" y="255751"/>
            <a:ext cx="11119259" cy="769418"/>
          </a:xfrm>
          <a:noFill/>
          <a:ln>
            <a:noFill/>
            <a:bevel/>
          </a:ln>
          <a:effectLst>
            <a:softEdge rad="0"/>
          </a:effectLst>
        </p:spPr>
        <p:txBody>
          <a:bodyPr rtlCol="0">
            <a:noAutofit/>
          </a:bodyPr>
          <a:lstStyle/>
          <a:p>
            <a:pPr algn="ctr" rtl="0"/>
            <a:r>
              <a:rPr lang="en-US" sz="5400" dirty="0" smtClean="0">
                <a:solidFill>
                  <a:srgbClr val="031821"/>
                </a:solidFill>
              </a:rPr>
              <a:t>Applications of ict in Education</a:t>
            </a:r>
            <a:endParaRPr lang="en-US" sz="5400" dirty="0">
              <a:solidFill>
                <a:srgbClr val="031821"/>
              </a:solidFill>
            </a:endParaRPr>
          </a:p>
        </p:txBody>
      </p:sp>
      <p:sp>
        <p:nvSpPr>
          <p:cNvPr id="26" name="ZoneTexte 25"/>
          <p:cNvSpPr txBox="1"/>
          <p:nvPr/>
        </p:nvSpPr>
        <p:spPr>
          <a:xfrm>
            <a:off x="333129" y="2655063"/>
            <a:ext cx="2364708" cy="3970318"/>
          </a:xfrm>
          <a:prstGeom prst="rect">
            <a:avLst/>
          </a:prstGeom>
          <a:noFill/>
        </p:spPr>
        <p:txBody>
          <a:bodyPr wrap="square" rtlCol="0">
            <a:spAutoFit/>
          </a:bodyPr>
          <a:lstStyle/>
          <a:p>
            <a:pPr lvl="0" algn="ctr"/>
            <a:r>
              <a:rPr lang="en-US" dirty="0" smtClean="0">
                <a:solidFill>
                  <a:schemeClr val="bg1"/>
                </a:solidFill>
              </a:rPr>
              <a:t>ICT can be used to create engaging and interactive learning experiences that cater to different learning styles. It can provide students with access to a wealth of information and resources, and it can help them develop critical thinking, problem-solving, and collaboration skills.</a:t>
            </a:r>
            <a:endParaRPr lang="en-US" dirty="0">
              <a:solidFill>
                <a:schemeClr val="bg1"/>
              </a:solidFill>
            </a:endParaRPr>
          </a:p>
        </p:txBody>
      </p:sp>
      <p:sp>
        <p:nvSpPr>
          <p:cNvPr id="27" name="ZoneTexte 26"/>
          <p:cNvSpPr txBox="1"/>
          <p:nvPr/>
        </p:nvSpPr>
        <p:spPr>
          <a:xfrm>
            <a:off x="3465515" y="2846688"/>
            <a:ext cx="2364708" cy="2862322"/>
          </a:xfrm>
          <a:prstGeom prst="rect">
            <a:avLst/>
          </a:prstGeom>
          <a:noFill/>
        </p:spPr>
        <p:txBody>
          <a:bodyPr wrap="square" rtlCol="0">
            <a:spAutoFit/>
          </a:bodyPr>
          <a:lstStyle/>
          <a:p>
            <a:pPr lvl="0" algn="ctr"/>
            <a:r>
              <a:rPr lang="en-US" dirty="0" smtClean="0">
                <a:solidFill>
                  <a:schemeClr val="bg1"/>
                </a:solidFill>
              </a:rPr>
              <a:t> ICT can be used to personalize learning by tailoring instruction to individual student needs and strengths. This can help students learn at their own pace and achieve their full potential.</a:t>
            </a:r>
            <a:endParaRPr lang="en-US" dirty="0">
              <a:solidFill>
                <a:schemeClr val="bg1"/>
              </a:solidFill>
            </a:endParaRPr>
          </a:p>
        </p:txBody>
      </p:sp>
      <p:sp>
        <p:nvSpPr>
          <p:cNvPr id="28" name="ZoneTexte 27"/>
          <p:cNvSpPr txBox="1"/>
          <p:nvPr/>
        </p:nvSpPr>
        <p:spPr>
          <a:xfrm>
            <a:off x="6456413" y="2740032"/>
            <a:ext cx="2364708" cy="3416320"/>
          </a:xfrm>
          <a:prstGeom prst="rect">
            <a:avLst/>
          </a:prstGeom>
          <a:noFill/>
        </p:spPr>
        <p:txBody>
          <a:bodyPr wrap="square" rtlCol="0">
            <a:spAutoFit/>
          </a:bodyPr>
          <a:lstStyle/>
          <a:p>
            <a:pPr lvl="0" algn="ctr"/>
            <a:r>
              <a:rPr lang="en-US" dirty="0" smtClean="0">
                <a:solidFill>
                  <a:schemeClr val="bg1"/>
                </a:solidFill>
              </a:rPr>
              <a:t>ICT has made it possible for students to learn from anywhere in the world, regardless of location or time constraints. This is particularly beneficial for students in remote areas or those who have difficulty attending traditional classroom settings</a:t>
            </a:r>
            <a:r>
              <a:rPr lang="fr-CA" dirty="0" smtClean="0">
                <a:solidFill>
                  <a:schemeClr val="bg1"/>
                </a:solidFill>
              </a:rPr>
              <a:t>.</a:t>
            </a:r>
            <a:endParaRPr lang="en-US" dirty="0">
              <a:solidFill>
                <a:schemeClr val="bg1"/>
              </a:solidFill>
            </a:endParaRPr>
          </a:p>
        </p:txBody>
      </p:sp>
      <p:sp>
        <p:nvSpPr>
          <p:cNvPr id="29" name="ZoneTexte 28"/>
          <p:cNvSpPr txBox="1"/>
          <p:nvPr/>
        </p:nvSpPr>
        <p:spPr>
          <a:xfrm>
            <a:off x="9559291" y="2775972"/>
            <a:ext cx="2364708" cy="3139321"/>
          </a:xfrm>
          <a:prstGeom prst="rect">
            <a:avLst/>
          </a:prstGeom>
          <a:noFill/>
        </p:spPr>
        <p:txBody>
          <a:bodyPr wrap="square" rtlCol="0">
            <a:spAutoFit/>
          </a:bodyPr>
          <a:lstStyle/>
          <a:p>
            <a:pPr lvl="0" algn="ctr"/>
            <a:r>
              <a:rPr lang="en-US" dirty="0" smtClean="0">
                <a:solidFill>
                  <a:schemeClr val="bg1"/>
                </a:solidFill>
              </a:rPr>
              <a:t>ICT tools can be used to improve communication and collaboration between students, teachers, and parents. This can help to create a more supportive learning environment and foster a sense of community.</a:t>
            </a:r>
            <a:endParaRPr lang="en-US" dirty="0">
              <a:solidFill>
                <a:schemeClr val="bg1"/>
              </a:solidFill>
            </a:endParaRPr>
          </a:p>
        </p:txBody>
      </p:sp>
      <p:cxnSp>
        <p:nvCxnSpPr>
          <p:cNvPr id="31" name="Connecteur droit 30"/>
          <p:cNvCxnSpPr/>
          <p:nvPr/>
        </p:nvCxnSpPr>
        <p:spPr>
          <a:xfrm>
            <a:off x="-17425" y="2520652"/>
            <a:ext cx="12209425" cy="0"/>
          </a:xfrm>
          <a:prstGeom prst="line">
            <a:avLst/>
          </a:prstGeom>
          <a:ln w="317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5122" name="Picture 2" descr="Education, graduation, graduation hat, hat icon - Download on Iconfin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03" y="255751"/>
            <a:ext cx="774464" cy="77446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Education, graduation, graduation hat, hat icon - Download on Iconfin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27977" y="250705"/>
            <a:ext cx="774464" cy="774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474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par>
                                <p:cTn id="11" presetID="22" presetClass="entr" presetSubtype="2" fill="hold" grpId="0" nodeType="withEffect">
                                  <p:stCondLst>
                                    <p:cond delay="250"/>
                                  </p:stCondLst>
                                  <p:childTnLst>
                                    <p:set>
                                      <p:cBhvr>
                                        <p:cTn id="12" dur="1" fill="hold">
                                          <p:stCondLst>
                                            <p:cond delay="0"/>
                                          </p:stCondLst>
                                        </p:cTn>
                                        <p:tgtEl>
                                          <p:spTgt spid="28"/>
                                        </p:tgtEl>
                                        <p:attrNameLst>
                                          <p:attrName>style.visibility</p:attrName>
                                        </p:attrNameLst>
                                      </p:cBhvr>
                                      <p:to>
                                        <p:strVal val="visible"/>
                                      </p:to>
                                    </p:set>
                                    <p:animEffect transition="in" filter="wipe(right)">
                                      <p:cBhvr>
                                        <p:cTn id="13" dur="500"/>
                                        <p:tgtEl>
                                          <p:spTgt spid="28"/>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right)">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image 6" descr="Codage abstrait&#10;">
            <a:extLst>
              <a:ext uri="{FF2B5EF4-FFF2-40B4-BE49-F238E27FC236}">
                <a16:creationId xmlns:a16="http://schemas.microsoft.com/office/drawing/2014/main" xmlns="" id="{5F76566E-36EF-4E0C-8563-ABC2D25923B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a:xfrm>
            <a:off x="-2" y="0"/>
            <a:ext cx="6096000" cy="6858000"/>
          </a:xfrm>
        </p:spPr>
      </p:pic>
      <p:sp>
        <p:nvSpPr>
          <p:cNvPr id="14" name="Rectangle 13">
            <a:extLst>
              <a:ext uri="{FF2B5EF4-FFF2-40B4-BE49-F238E27FC236}">
                <a16:creationId xmlns:a16="http://schemas.microsoft.com/office/drawing/2014/main" xmlns="" id="{D687D26E-D67A-4318-AAB1-DCEAA89EEB21}"/>
              </a:ext>
              <a:ext uri="{C183D7F6-B498-43B3-948B-1728B52AA6E4}">
                <adec:decorative xmlns="" xmlns:adec="http://schemas.microsoft.com/office/drawing/2017/decorative" val="1"/>
              </a:ext>
            </a:extLst>
          </p:cNvPr>
          <p:cNvSpPr/>
          <p:nvPr/>
        </p:nvSpPr>
        <p:spPr>
          <a:xfrm>
            <a:off x="-2"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100000">
                <a:srgbClr val="031821">
                  <a:alpha val="70000"/>
                </a:srgbClr>
              </a:gs>
              <a:gs pos="0">
                <a:srgbClr val="9EC8B9">
                  <a:alpha val="59000"/>
                </a:srgbClr>
              </a:gs>
              <a:gs pos="50000">
                <a:srgbClr val="276967">
                  <a:lumMod val="100000"/>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3" name="Titre 2">
            <a:extLst>
              <a:ext uri="{FF2B5EF4-FFF2-40B4-BE49-F238E27FC236}">
                <a16:creationId xmlns:a16="http://schemas.microsoft.com/office/drawing/2014/main" xmlns="" id="{1D24B42B-925B-494C-A986-BD85E8117E1E}"/>
              </a:ext>
            </a:extLst>
          </p:cNvPr>
          <p:cNvSpPr>
            <a:spLocks noGrp="1"/>
          </p:cNvSpPr>
          <p:nvPr>
            <p:ph type="title"/>
          </p:nvPr>
        </p:nvSpPr>
        <p:spPr>
          <a:xfrm>
            <a:off x="6095998" y="1596144"/>
            <a:ext cx="5897217" cy="2612920"/>
          </a:xfrm>
        </p:spPr>
        <p:txBody>
          <a:bodyPr rtlCol="0">
            <a:normAutofit/>
          </a:bodyPr>
          <a:lstStyle/>
          <a:p>
            <a:r>
              <a:rPr lang="en-US" dirty="0" smtClean="0">
                <a:solidFill>
                  <a:srgbClr val="092635"/>
                </a:solidFill>
              </a:rPr>
              <a:t>THE FUTURE OF ICT</a:t>
            </a:r>
            <a:endParaRPr lang="fr-FR" dirty="0">
              <a:solidFill>
                <a:srgbClr val="194745"/>
              </a:solidFill>
            </a:endParaRPr>
          </a:p>
        </p:txBody>
      </p:sp>
      <p:sp>
        <p:nvSpPr>
          <p:cNvPr id="4" name="Espace réservé du texte 3">
            <a:extLst>
              <a:ext uri="{FF2B5EF4-FFF2-40B4-BE49-F238E27FC236}">
                <a16:creationId xmlns:a16="http://schemas.microsoft.com/office/drawing/2014/main" xmlns="" id="{A8CA6DEC-302B-49C8-AC11-FD6F37AFA854}"/>
              </a:ext>
            </a:extLst>
          </p:cNvPr>
          <p:cNvSpPr>
            <a:spLocks noGrp="1"/>
          </p:cNvSpPr>
          <p:nvPr>
            <p:ph type="body" idx="1"/>
          </p:nvPr>
        </p:nvSpPr>
        <p:spPr/>
        <p:txBody>
          <a:bodyPr rtlCol="0">
            <a:normAutofit fontScale="85000" lnSpcReduction="20000"/>
          </a:bodyPr>
          <a:lstStyle/>
          <a:p>
            <a:pPr rtl="0"/>
            <a:r>
              <a:rPr lang="en-US" dirty="0" smtClean="0"/>
              <a:t>Where is it going?</a:t>
            </a:r>
            <a:endParaRPr lang="en-US" dirty="0"/>
          </a:p>
        </p:txBody>
      </p:sp>
      <p:sp>
        <p:nvSpPr>
          <p:cNvPr id="2094" name="Espace réservé du numéro de diapositive 2093">
            <a:extLst>
              <a:ext uri="{FF2B5EF4-FFF2-40B4-BE49-F238E27FC236}">
                <a16:creationId xmlns:a16="http://schemas.microsoft.com/office/drawing/2014/main" xmlns="" id="{5DA62994-769D-4C19-BB0A-5144E0A5CFCD}"/>
              </a:ext>
            </a:extLst>
          </p:cNvPr>
          <p:cNvSpPr>
            <a:spLocks noGrp="1"/>
          </p:cNvSpPr>
          <p:nvPr>
            <p:ph type="sldNum" sz="quarter" idx="12"/>
          </p:nvPr>
        </p:nvSpPr>
        <p:spPr/>
        <p:txBody>
          <a:bodyPr rtlCol="0"/>
          <a:lstStyle/>
          <a:p>
            <a:pPr rtl="0"/>
            <a:fld id="{8C2E478F-E849-4A8C-AF1F-CBCC78A7CBFA}" type="slidenum">
              <a:rPr lang="fr-FR" smtClean="0"/>
              <a:pPr rtl="0"/>
              <a:t>8</a:t>
            </a:fld>
            <a:endParaRPr lang="fr-FR" dirty="0"/>
          </a:p>
        </p:txBody>
      </p:sp>
      <p:sp>
        <p:nvSpPr>
          <p:cNvPr id="8" name="Rectangle 7"/>
          <p:cNvSpPr/>
          <p:nvPr/>
        </p:nvSpPr>
        <p:spPr>
          <a:xfrm>
            <a:off x="9971772" y="6309869"/>
            <a:ext cx="1694047" cy="54813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3" name="Imag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706" y="1135137"/>
            <a:ext cx="4946687" cy="4946687"/>
          </a:xfrm>
          <a:prstGeom prst="rect">
            <a:avLst/>
          </a:prstGeom>
        </p:spPr>
      </p:pic>
    </p:spTree>
    <p:extLst>
      <p:ext uri="{BB962C8B-B14F-4D97-AF65-F5344CB8AC3E}">
        <p14:creationId xmlns:p14="http://schemas.microsoft.com/office/powerpoint/2010/main" val="2438703307"/>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p:cTn id="12"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
            <a:extLst>
              <a:ext uri="{FF2B5EF4-FFF2-40B4-BE49-F238E27FC236}">
                <a16:creationId xmlns:a16="http://schemas.microsoft.com/office/drawing/2014/main" xmlns="" id="{A0E18C59-4654-4610-A461-4DAD6B9AA844}"/>
              </a:ext>
            </a:extLst>
          </p:cNvPr>
          <p:cNvSpPr/>
          <p:nvPr/>
        </p:nvSpPr>
        <p:spPr>
          <a:xfrm>
            <a:off x="7406904" y="0"/>
            <a:ext cx="4785096" cy="6866810"/>
          </a:xfrm>
          <a:prstGeom prst="rect">
            <a:avLst/>
          </a:prstGeom>
          <a:solidFill>
            <a:srgbClr val="194745"/>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1" name="Rectangle 10">
            <a:extLst>
              <a:ext uri="{FF2B5EF4-FFF2-40B4-BE49-F238E27FC236}">
                <a16:creationId xmlns:a16="http://schemas.microsoft.com/office/drawing/2014/main" xmlns="" id="{A0E18C59-4654-4610-A461-4DAD6B9AA844}"/>
              </a:ext>
            </a:extLst>
          </p:cNvPr>
          <p:cNvSpPr/>
          <p:nvPr/>
        </p:nvSpPr>
        <p:spPr>
          <a:xfrm>
            <a:off x="0" y="0"/>
            <a:ext cx="740690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pic>
        <p:nvPicPr>
          <p:cNvPr id="3" name="Espace réservé pour une image  2"/>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19665" r="19665"/>
          <a:stretch>
            <a:fillRect/>
          </a:stretch>
        </p:blipFill>
        <p:spPr/>
      </p:pic>
      <p:sp>
        <p:nvSpPr>
          <p:cNvPr id="44" name="Forme libre : Forme 43">
            <a:extLst>
              <a:ext uri="{FF2B5EF4-FFF2-40B4-BE49-F238E27FC236}">
                <a16:creationId xmlns:a16="http://schemas.microsoft.com/office/drawing/2014/main" xmlns="" id="{785F2504-A35A-4AAB-94E4-C1479349F703}"/>
              </a:ext>
              <a:ext uri="{C183D7F6-B498-43B3-948B-1728B52AA6E4}">
                <adec:decorative xmlns="" xmlns:adec="http://schemas.microsoft.com/office/drawing/2017/decorative" val="1"/>
              </a:ext>
            </a:extLst>
          </p:cNvPr>
          <p:cNvSpPr/>
          <p:nvPr/>
        </p:nvSpPr>
        <p:spPr>
          <a:xfrm>
            <a:off x="0" y="-19878"/>
            <a:ext cx="7406905" cy="6853306"/>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06905" h="686681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92635">
                  <a:alpha val="50000"/>
                </a:srgbClr>
              </a:gs>
              <a:gs pos="100000">
                <a:srgbClr val="9EC8B9">
                  <a:alpha val="50000"/>
                </a:srgbClr>
              </a:gs>
              <a:gs pos="50000">
                <a:srgbClr val="1B4242">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4" name="Espace réservé du texte 13">
            <a:extLst>
              <a:ext uri="{FF2B5EF4-FFF2-40B4-BE49-F238E27FC236}">
                <a16:creationId xmlns:a16="http://schemas.microsoft.com/office/drawing/2014/main" xmlns="" id="{4A4D6BAE-677F-4450-AE14-AD8224A4660A}"/>
              </a:ext>
            </a:extLst>
          </p:cNvPr>
          <p:cNvSpPr>
            <a:spLocks noGrp="1"/>
          </p:cNvSpPr>
          <p:nvPr>
            <p:ph type="body" idx="13"/>
          </p:nvPr>
        </p:nvSpPr>
        <p:spPr>
          <a:xfrm>
            <a:off x="7477474" y="1419041"/>
            <a:ext cx="4648332" cy="1233626"/>
          </a:xfrm>
          <a:noFill/>
          <a:ln w="25400">
            <a:solidFill>
              <a:srgbClr val="9EC8B9"/>
            </a:solidFill>
            <a:prstDash val="lgDash"/>
          </a:ln>
        </p:spPr>
        <p:txBody>
          <a:bodyPr rtlCol="0">
            <a:noAutofit/>
          </a:bodyPr>
          <a:lstStyle/>
          <a:p>
            <a:pPr algn="ctr"/>
            <a:r>
              <a:rPr lang="en-US" sz="1600" b="1" spc="0" dirty="0">
                <a:solidFill>
                  <a:srgbClr val="6BDAD3"/>
                </a:solidFill>
                <a:latin typeface="+mj-lt"/>
              </a:rPr>
              <a:t>AI is rapidly transforming various industries, and its integration into ICT will be even more prevalent in the future. Expect to see AI-powered applications </a:t>
            </a:r>
            <a:r>
              <a:rPr lang="en-US" sz="1600" b="1" spc="0" dirty="0" smtClean="0">
                <a:solidFill>
                  <a:srgbClr val="6BDAD3"/>
                </a:solidFill>
                <a:latin typeface="+mj-lt"/>
              </a:rPr>
              <a:t>like</a:t>
            </a:r>
            <a:r>
              <a:rPr lang="en-US" sz="1600" b="1" spc="0" dirty="0" smtClean="0">
                <a:solidFill>
                  <a:srgbClr val="194745"/>
                </a:solidFill>
                <a:latin typeface="+mj-lt"/>
              </a:rPr>
              <a:t>:</a:t>
            </a:r>
            <a:endParaRPr lang="fr-FR" sz="1600" b="1" spc="0" dirty="0">
              <a:solidFill>
                <a:srgbClr val="194745"/>
              </a:solidFill>
              <a:latin typeface="+mj-lt"/>
            </a:endParaRPr>
          </a:p>
        </p:txBody>
      </p:sp>
      <p:sp>
        <p:nvSpPr>
          <p:cNvPr id="13" name="Espace réservé du contenu 12">
            <a:extLst>
              <a:ext uri="{FF2B5EF4-FFF2-40B4-BE49-F238E27FC236}">
                <a16:creationId xmlns:a16="http://schemas.microsoft.com/office/drawing/2014/main" xmlns="" id="{A4E49AC7-7A73-4B51-BDF6-EABA3162F4B7}"/>
              </a:ext>
            </a:extLst>
          </p:cNvPr>
          <p:cNvSpPr>
            <a:spLocks noGrp="1"/>
          </p:cNvSpPr>
          <p:nvPr>
            <p:ph idx="1"/>
          </p:nvPr>
        </p:nvSpPr>
        <p:spPr>
          <a:xfrm>
            <a:off x="7477474" y="2914022"/>
            <a:ext cx="4648331" cy="2622620"/>
          </a:xfrm>
          <a:ln w="25400">
            <a:solidFill>
              <a:srgbClr val="9EC8B9"/>
            </a:solidFill>
            <a:prstDash val="lgDash"/>
          </a:ln>
        </p:spPr>
        <p:txBody>
          <a:bodyPr rtlCol="0">
            <a:normAutofit/>
          </a:bodyPr>
          <a:lstStyle/>
          <a:p>
            <a:r>
              <a:rPr lang="en-US" sz="1400" b="1" dirty="0">
                <a:solidFill>
                  <a:srgbClr val="6BDAD3"/>
                </a:solidFill>
                <a:latin typeface="+mj-lt"/>
              </a:rPr>
              <a:t>Smarter and more personalized user interfaces:</a:t>
            </a:r>
            <a:r>
              <a:rPr lang="en-US" sz="1400" dirty="0">
                <a:solidFill>
                  <a:srgbClr val="6BDAD3"/>
                </a:solidFill>
                <a:latin typeface="+mj-lt"/>
              </a:rPr>
              <a:t> AI-powered </a:t>
            </a:r>
            <a:r>
              <a:rPr lang="en-US" sz="1400" dirty="0" err="1" smtClean="0">
                <a:solidFill>
                  <a:srgbClr val="6BDAD3"/>
                </a:solidFill>
                <a:latin typeface="+mj-lt"/>
              </a:rPr>
              <a:t>Chatbots</a:t>
            </a:r>
            <a:r>
              <a:rPr lang="en-US" sz="1400" dirty="0" smtClean="0">
                <a:solidFill>
                  <a:srgbClr val="6BDAD3"/>
                </a:solidFill>
                <a:latin typeface="+mj-lt"/>
              </a:rPr>
              <a:t> </a:t>
            </a:r>
            <a:r>
              <a:rPr lang="en-US" sz="1400" dirty="0">
                <a:solidFill>
                  <a:srgbClr val="6BDAD3"/>
                </a:solidFill>
                <a:latin typeface="+mj-lt"/>
              </a:rPr>
              <a:t>and virtual assistants will become even more sophisticated, providing us with intuitive and personalized experiences across devices</a:t>
            </a:r>
            <a:endParaRPr lang="fr-CA" sz="1400" dirty="0">
              <a:solidFill>
                <a:srgbClr val="6BDAD3"/>
              </a:solidFill>
              <a:latin typeface="+mj-lt"/>
            </a:endParaRPr>
          </a:p>
          <a:p>
            <a:r>
              <a:rPr lang="en-US" sz="1400" b="1" dirty="0">
                <a:solidFill>
                  <a:srgbClr val="6BDAD3"/>
                </a:solidFill>
                <a:latin typeface="+mj-lt"/>
              </a:rPr>
              <a:t>Intelligent automation</a:t>
            </a:r>
            <a:r>
              <a:rPr lang="en-US" sz="1400" dirty="0">
                <a:solidFill>
                  <a:srgbClr val="6BDAD3"/>
                </a:solidFill>
                <a:latin typeface="+mj-lt"/>
              </a:rPr>
              <a:t>: AI will automate even more complex tasks, freeing up human time and resources for creative and strategic endeavors.</a:t>
            </a:r>
            <a:endParaRPr lang="fr-CA" sz="1400" dirty="0">
              <a:solidFill>
                <a:srgbClr val="6BDAD3"/>
              </a:solidFill>
              <a:latin typeface="+mj-lt"/>
            </a:endParaRPr>
          </a:p>
          <a:p>
            <a:pPr marL="0" indent="0" rtl="0">
              <a:buNone/>
            </a:pPr>
            <a:endParaRPr lang="fr-FR" sz="1500" dirty="0"/>
          </a:p>
        </p:txBody>
      </p:sp>
      <p:sp>
        <p:nvSpPr>
          <p:cNvPr id="35" name="Espace réservé du numéro de diapositive 34">
            <a:extLst>
              <a:ext uri="{FF2B5EF4-FFF2-40B4-BE49-F238E27FC236}">
                <a16:creationId xmlns:a16="http://schemas.microsoft.com/office/drawing/2014/main" xmlns="" id="{2DD84183-8918-4B86-8418-5094E7C47E67}"/>
              </a:ext>
            </a:extLst>
          </p:cNvPr>
          <p:cNvSpPr>
            <a:spLocks noGrp="1"/>
          </p:cNvSpPr>
          <p:nvPr>
            <p:ph type="sldNum" sz="quarter" idx="4"/>
          </p:nvPr>
        </p:nvSpPr>
        <p:spPr/>
        <p:txBody>
          <a:bodyPr rtlCol="0"/>
          <a:lstStyle/>
          <a:p>
            <a:pPr rtl="0"/>
            <a:fld id="{8C2E478F-E849-4A8C-AF1F-CBCC78A7CBFA}" type="slidenum">
              <a:rPr lang="fr-FR" smtClean="0"/>
              <a:t>9</a:t>
            </a:fld>
            <a:endParaRPr lang="fr-FR" dirty="0"/>
          </a:p>
        </p:txBody>
      </p:sp>
      <p:sp>
        <p:nvSpPr>
          <p:cNvPr id="12" name="Titre 11">
            <a:extLst>
              <a:ext uri="{FF2B5EF4-FFF2-40B4-BE49-F238E27FC236}">
                <a16:creationId xmlns:a16="http://schemas.microsoft.com/office/drawing/2014/main" xmlns="" id="{50AEA731-C7D0-4A0E-B871-4F369D8BEAC5}"/>
              </a:ext>
            </a:extLst>
          </p:cNvPr>
          <p:cNvSpPr>
            <a:spLocks noGrp="1"/>
          </p:cNvSpPr>
          <p:nvPr>
            <p:ph type="title"/>
          </p:nvPr>
        </p:nvSpPr>
        <p:spPr>
          <a:xfrm>
            <a:off x="2979176" y="2652667"/>
            <a:ext cx="4018722" cy="1095840"/>
          </a:xfrm>
          <a:solidFill>
            <a:srgbClr val="194745"/>
          </a:solidFill>
          <a:ln w="34925" cap="flat">
            <a:solidFill>
              <a:srgbClr val="9EC8B9"/>
            </a:solidFill>
            <a:prstDash val="lgDash"/>
            <a:bevel/>
          </a:ln>
        </p:spPr>
        <p:txBody>
          <a:bodyPr rtlCol="0"/>
          <a:lstStyle/>
          <a:p>
            <a:pPr algn="ctr"/>
            <a:r>
              <a:rPr lang="en-US" b="1" dirty="0">
                <a:solidFill>
                  <a:srgbClr val="9EC8B9"/>
                </a:solidFill>
              </a:rPr>
              <a:t>Artificial Intelligence (AI):</a:t>
            </a:r>
            <a:r>
              <a:rPr lang="en-US" dirty="0">
                <a:solidFill>
                  <a:srgbClr val="9EC8B9"/>
                </a:solidFill>
              </a:rPr>
              <a:t> </a:t>
            </a:r>
            <a:endParaRPr lang="fr-FR" dirty="0">
              <a:solidFill>
                <a:srgbClr val="9EC8B9"/>
              </a:solidFill>
            </a:endParaRPr>
          </a:p>
        </p:txBody>
      </p:sp>
      <p:cxnSp>
        <p:nvCxnSpPr>
          <p:cNvPr id="15" name="Connecteur droit 14"/>
          <p:cNvCxnSpPr/>
          <p:nvPr/>
        </p:nvCxnSpPr>
        <p:spPr>
          <a:xfrm>
            <a:off x="7406904" y="0"/>
            <a:ext cx="0" cy="6866810"/>
          </a:xfrm>
          <a:prstGeom prst="line">
            <a:avLst/>
          </a:prstGeom>
          <a:ln w="34925">
            <a:solidFill>
              <a:srgbClr val="9EC8B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03617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250"/>
                                        <p:tgtEl>
                                          <p:spTgt spid="1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4">
                                            <p:bg/>
                                          </p:spTgt>
                                        </p:tgtEl>
                                        <p:attrNameLst>
                                          <p:attrName>style.visibility</p:attrName>
                                        </p:attrNameLst>
                                      </p:cBhvr>
                                      <p:to>
                                        <p:strVal val="visible"/>
                                      </p:to>
                                    </p:set>
                                    <p:animEffect transition="in" filter="wipe(up)">
                                      <p:cBhvr>
                                        <p:cTn id="10" dur="750"/>
                                        <p:tgtEl>
                                          <p:spTgt spid="14">
                                            <p:bg/>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4">
                                            <p:txEl>
                                              <p:pRg st="0" end="0"/>
                                            </p:txEl>
                                          </p:spTgt>
                                        </p:tgtEl>
                                        <p:attrNameLst>
                                          <p:attrName>style.visibility</p:attrName>
                                        </p:attrNameLst>
                                      </p:cBhvr>
                                      <p:to>
                                        <p:strVal val="visible"/>
                                      </p:to>
                                    </p:set>
                                    <p:animEffect transition="in" filter="wipe(up)">
                                      <p:cBhvr>
                                        <p:cTn id="13" dur="750"/>
                                        <p:tgtEl>
                                          <p:spTgt spid="14">
                                            <p:txEl>
                                              <p:pRg st="0" end="0"/>
                                            </p:txEl>
                                          </p:spTgt>
                                        </p:tgtEl>
                                      </p:cBhvr>
                                    </p:animEffect>
                                  </p:childTnLst>
                                </p:cTn>
                              </p:par>
                              <p:par>
                                <p:cTn id="14" presetID="22" presetClass="entr" presetSubtype="1" fill="hold" grpId="0" nodeType="withEffect">
                                  <p:stCondLst>
                                    <p:cond delay="500"/>
                                  </p:stCondLst>
                                  <p:childTnLst>
                                    <p:set>
                                      <p:cBhvr>
                                        <p:cTn id="15" dur="1" fill="hold">
                                          <p:stCondLst>
                                            <p:cond delay="0"/>
                                          </p:stCondLst>
                                        </p:cTn>
                                        <p:tgtEl>
                                          <p:spTgt spid="13">
                                            <p:bg/>
                                          </p:spTgt>
                                        </p:tgtEl>
                                        <p:attrNameLst>
                                          <p:attrName>style.visibility</p:attrName>
                                        </p:attrNameLst>
                                      </p:cBhvr>
                                      <p:to>
                                        <p:strVal val="visible"/>
                                      </p:to>
                                    </p:set>
                                    <p:animEffect transition="in" filter="wipe(up)">
                                      <p:cBhvr>
                                        <p:cTn id="16" dur="750"/>
                                        <p:tgtEl>
                                          <p:spTgt spid="13">
                                            <p:bg/>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500"/>
                                  </p:stCondLst>
                                  <p:childTnLst>
                                    <p:set>
                                      <p:cBhvr>
                                        <p:cTn id="20" dur="1" fill="hold">
                                          <p:stCondLst>
                                            <p:cond delay="0"/>
                                          </p:stCondLst>
                                        </p:cTn>
                                        <p:tgtEl>
                                          <p:spTgt spid="13">
                                            <p:txEl>
                                              <p:pRg st="0" end="0"/>
                                            </p:txEl>
                                          </p:spTgt>
                                        </p:tgtEl>
                                        <p:attrNameLst>
                                          <p:attrName>style.visibility</p:attrName>
                                        </p:attrNameLst>
                                      </p:cBhvr>
                                      <p:to>
                                        <p:strVal val="visible"/>
                                      </p:to>
                                    </p:set>
                                    <p:animEffect transition="in" filter="wipe(up)">
                                      <p:cBhvr>
                                        <p:cTn id="21" dur="750"/>
                                        <p:tgtEl>
                                          <p:spTgt spid="13">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500"/>
                                  </p:stCondLst>
                                  <p:childTnLst>
                                    <p:set>
                                      <p:cBhvr>
                                        <p:cTn id="25" dur="1" fill="hold">
                                          <p:stCondLst>
                                            <p:cond delay="0"/>
                                          </p:stCondLst>
                                        </p:cTn>
                                        <p:tgtEl>
                                          <p:spTgt spid="13">
                                            <p:txEl>
                                              <p:pRg st="1" end="1"/>
                                            </p:txEl>
                                          </p:spTgt>
                                        </p:tgtEl>
                                        <p:attrNameLst>
                                          <p:attrName>style.visibility</p:attrName>
                                        </p:attrNameLst>
                                      </p:cBhvr>
                                      <p:to>
                                        <p:strVal val="visible"/>
                                      </p:to>
                                    </p:set>
                                    <p:animEffect transition="in" filter="wipe(up)">
                                      <p:cBhvr>
                                        <p:cTn id="26" dur="75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P spid="13" grpId="0" build="p" animBg="1"/>
      <p:bldP spid="12" grpId="0" animBg="1"/>
    </p:bldLst>
  </p:timing>
</p:sld>
</file>

<file path=ppt/theme/theme1.xml><?xml version="1.0" encoding="utf-8"?>
<a:theme xmlns:a="http://schemas.openxmlformats.org/drawingml/2006/main" name="Thème Offic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4308089_TF55661986.potx" id="{4F8F3D8E-AC79-4D7B-96AC-8229864428BD}" vid="{56807AD1-1254-4693-88D2-87E5D1E080B8}"/>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9B3E157-1CAC-4231-A2EC-E93952D57E42}">
  <ds:schemaRefs>
    <ds:schemaRef ds:uri="http://schemas.microsoft.com/sharepoint/v3/contenttype/forms"/>
  </ds:schemaRefs>
</ds:datastoreItem>
</file>

<file path=customXml/itemProps2.xml><?xml version="1.0" encoding="utf-8"?>
<ds:datastoreItem xmlns:ds="http://schemas.openxmlformats.org/officeDocument/2006/customXml" ds:itemID="{22E71848-B78E-4D58-BFA5-D2D5918911CD}">
  <ds:schemaRefs>
    <ds:schemaRef ds:uri="16c05727-aa75-4e4a-9b5f-8a80a1165891"/>
    <ds:schemaRef ds:uri="http://purl.org/dc/elements/1.1/"/>
    <ds:schemaRef ds:uri="http://www.w3.org/XML/1998/namespace"/>
    <ds:schemaRef ds:uri="http://purl.org/dc/dcmitype/"/>
    <ds:schemaRef ds:uri="http://schemas.openxmlformats.org/package/2006/metadata/core-properties"/>
    <ds:schemaRef ds:uri="http://schemas.microsoft.com/office/2006/documentManagement/types"/>
    <ds:schemaRef ds:uri="http://purl.org/dc/terms/"/>
    <ds:schemaRef ds:uri="http://schemas.microsoft.com/office/infopath/2007/PartnerControls"/>
    <ds:schemaRef ds:uri="71af3243-3dd4-4a8d-8c0d-dd76da1f02a5"/>
    <ds:schemaRef ds:uri="http://schemas.microsoft.com/office/2006/metadata/properties"/>
  </ds:schemaRefs>
</ds:datastoreItem>
</file>

<file path=customXml/itemProps3.xml><?xml version="1.0" encoding="utf-8"?>
<ds:datastoreItem xmlns:ds="http://schemas.openxmlformats.org/officeDocument/2006/customXml" ds:itemID="{80B16AC2-D7DD-48B6-919A-4ADE887D7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Présentation de la technologie</Template>
  <TotalTime>0</TotalTime>
  <Words>733</Words>
  <Application>Microsoft Office PowerPoint</Application>
  <PresentationFormat>Grand écran</PresentationFormat>
  <Paragraphs>91</Paragraphs>
  <Slides>16</Slides>
  <Notes>15</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16</vt:i4>
      </vt:variant>
    </vt:vector>
  </HeadingPairs>
  <TitlesOfParts>
    <vt:vector size="24" baseType="lpstr">
      <vt:lpstr>Arial</vt:lpstr>
      <vt:lpstr>Arial Rounded MT Bold</vt:lpstr>
      <vt:lpstr>Bebas</vt:lpstr>
      <vt:lpstr>Calibri</vt:lpstr>
      <vt:lpstr>Calibri Light</vt:lpstr>
      <vt:lpstr>Gill Sans</vt:lpstr>
      <vt:lpstr>Times New Roman</vt:lpstr>
      <vt:lpstr>Thème Office</vt:lpstr>
      <vt:lpstr>Information and communication technologies</vt:lpstr>
      <vt:lpstr>INTRODUCTION TO ICT </vt:lpstr>
      <vt:lpstr>Definition</vt:lpstr>
      <vt:lpstr>Evolution and Development of ICT</vt:lpstr>
      <vt:lpstr>Applications of ict</vt:lpstr>
      <vt:lpstr>Applications of ict in business</vt:lpstr>
      <vt:lpstr>Applications of ict in Education</vt:lpstr>
      <vt:lpstr>THE FUTURE OF ICT</vt:lpstr>
      <vt:lpstr>Artificial Intelligence (AI): </vt:lpstr>
      <vt:lpstr>AUGMENTED AND VIRTUAL REALITY (VR/AR):</vt:lpstr>
      <vt:lpstr>TECHNOLOGIES RELATED TO ICT</vt:lpstr>
      <vt:lpstr>Google and Microsoft</vt:lpstr>
      <vt:lpstr>Présentation PowerPoint</vt:lpstr>
      <vt:lpstr>Final conclusion</vt:lpstr>
      <vt:lpstr>At the end</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2023-12-29T18:08:55Z</dcterms:created>
  <dcterms:modified xsi:type="dcterms:W3CDTF">2024-01-01T21:01:09Z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